
<file path=[Content_Types].xml><?xml version="1.0" encoding="utf-8"?>
<Types xmlns="http://schemas.openxmlformats.org/package/2006/content-types">
  <Override PartName="/ppt/slides/slide29.xml" ContentType="application/vnd.openxmlformats-officedocument.presentationml.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emf" ContentType="image/x-emf"/>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Default Extension="tiff" ContentType="image/tiff"/>
  <Default Extension="gif" ContentType="image/gif"/>
  <Override PartName="/ppt/slides/slide8.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72" r:id="rId5"/>
  </p:sldMasterIdLst>
  <p:notesMasterIdLst>
    <p:notesMasterId r:id="rId44"/>
  </p:notesMasterIdLst>
  <p:sldIdLst>
    <p:sldId id="452" r:id="rId6"/>
    <p:sldId id="359" r:id="rId7"/>
    <p:sldId id="362" r:id="rId8"/>
    <p:sldId id="363" r:id="rId9"/>
    <p:sldId id="328" r:id="rId10"/>
    <p:sldId id="365" r:id="rId11"/>
    <p:sldId id="367" r:id="rId12"/>
    <p:sldId id="368" r:id="rId13"/>
    <p:sldId id="369" r:id="rId14"/>
    <p:sldId id="370" r:id="rId15"/>
    <p:sldId id="378" r:id="rId16"/>
    <p:sldId id="379" r:id="rId17"/>
    <p:sldId id="382" r:id="rId18"/>
    <p:sldId id="431" r:id="rId19"/>
    <p:sldId id="436" r:id="rId20"/>
    <p:sldId id="443" r:id="rId21"/>
    <p:sldId id="444" r:id="rId22"/>
    <p:sldId id="424" r:id="rId23"/>
    <p:sldId id="432" r:id="rId24"/>
    <p:sldId id="434" r:id="rId25"/>
    <p:sldId id="445" r:id="rId26"/>
    <p:sldId id="453" r:id="rId27"/>
    <p:sldId id="437" r:id="rId28"/>
    <p:sldId id="438" r:id="rId29"/>
    <p:sldId id="439" r:id="rId30"/>
    <p:sldId id="440" r:id="rId31"/>
    <p:sldId id="441" r:id="rId32"/>
    <p:sldId id="454" r:id="rId33"/>
    <p:sldId id="455" r:id="rId34"/>
    <p:sldId id="446" r:id="rId35"/>
    <p:sldId id="461" r:id="rId36"/>
    <p:sldId id="462" r:id="rId37"/>
    <p:sldId id="463" r:id="rId38"/>
    <p:sldId id="464" r:id="rId39"/>
    <p:sldId id="465" r:id="rId40"/>
    <p:sldId id="466" r:id="rId41"/>
    <p:sldId id="468" r:id="rId42"/>
    <p:sldId id="46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62" userDrawn="1">
          <p15:clr>
            <a:srgbClr val="A4A3A4"/>
          </p15:clr>
        </p15:guide>
        <p15:guide id="2" orient="horz" pos="4104" userDrawn="1">
          <p15:clr>
            <a:srgbClr val="A4A3A4"/>
          </p15:clr>
        </p15:guide>
        <p15:guide id="3" orient="horz" pos="826" userDrawn="1">
          <p15:clr>
            <a:srgbClr val="A4A3A4"/>
          </p15:clr>
        </p15:guide>
        <p15:guide id="4" orient="horz" pos="1047" userDrawn="1">
          <p15:clr>
            <a:srgbClr val="A4A3A4"/>
          </p15:clr>
        </p15:guide>
        <p15:guide id="5" orient="horz" pos="3884" userDrawn="1">
          <p15:clr>
            <a:srgbClr val="A4A3A4"/>
          </p15:clr>
        </p15:guide>
        <p15:guide id="6" orient="horz" pos="2137" userDrawn="1">
          <p15:clr>
            <a:srgbClr val="A4A3A4"/>
          </p15:clr>
        </p15:guide>
        <p15:guide id="7" pos="7317" userDrawn="1">
          <p15:clr>
            <a:srgbClr val="A4A3A4"/>
          </p15:clr>
        </p15:guide>
        <p15:guide id="8" pos="404"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A8E3"/>
    <a:srgbClr val="E31837"/>
    <a:srgbClr val="6D6E71"/>
    <a:srgbClr val="F3901D"/>
    <a:srgbClr val="7C3520"/>
    <a:srgbClr val="FDBC5F"/>
    <a:srgbClr val="DC4128"/>
    <a:srgbClr val="00B050"/>
    <a:srgbClr val="FFC000"/>
    <a:srgbClr val="BE3A3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015" autoAdjust="0"/>
    <p:restoredTop sz="94576" autoAdjust="0"/>
  </p:normalViewPr>
  <p:slideViewPr>
    <p:cSldViewPr snapToGrid="0" showGuides="1">
      <p:cViewPr varScale="1">
        <p:scale>
          <a:sx n="69" d="100"/>
          <a:sy n="69" d="100"/>
        </p:scale>
        <p:origin x="-114" y="-306"/>
      </p:cViewPr>
      <p:guideLst>
        <p:guide orient="horz" pos="462"/>
        <p:guide orient="horz" pos="4104"/>
        <p:guide orient="horz" pos="826"/>
        <p:guide orient="horz" pos="1047"/>
        <p:guide orient="horz" pos="3884"/>
        <p:guide orient="horz" pos="2137"/>
        <p:guide pos="7317"/>
        <p:guide pos="4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48" d="100"/>
          <a:sy n="48" d="100"/>
        </p:scale>
        <p:origin x="-2664"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4D77BA-6DBA-438A-9406-C8BFBB77C8D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B3D1392B-8881-4239-8FA6-B219B2B965EF}">
      <dgm:prSet phldrT="[Text]"/>
      <dgm:spPr/>
      <dgm:t>
        <a:bodyPr/>
        <a:lstStyle/>
        <a:p>
          <a:r>
            <a:rPr lang="en-US" dirty="0">
              <a:latin typeface="Arial" panose="020B0604020202020204" pitchFamily="34" charset="0"/>
              <a:cs typeface="Arial" panose="020B0604020202020204" pitchFamily="34" charset="0"/>
            </a:rPr>
            <a:t>One of the fastest growing business in Mahindra Group</a:t>
          </a:r>
          <a:endParaRPr lang="en-IN" dirty="0">
            <a:latin typeface="Arial" panose="020B0604020202020204" pitchFamily="34" charset="0"/>
            <a:cs typeface="Arial" panose="020B0604020202020204" pitchFamily="34" charset="0"/>
          </a:endParaRPr>
        </a:p>
      </dgm:t>
    </dgm:pt>
    <dgm:pt modelId="{D0B4B975-857C-4413-B507-6923BD3D0E69}" type="parTrans" cxnId="{358CAD26-4197-4C41-B3DD-734682539088}">
      <dgm:prSet/>
      <dgm:spPr/>
      <dgm:t>
        <a:bodyPr/>
        <a:lstStyle/>
        <a:p>
          <a:endParaRPr lang="en-IN">
            <a:latin typeface="Arial" panose="020B0604020202020204" pitchFamily="34" charset="0"/>
            <a:cs typeface="Arial" panose="020B0604020202020204" pitchFamily="34" charset="0"/>
          </a:endParaRPr>
        </a:p>
      </dgm:t>
    </dgm:pt>
    <dgm:pt modelId="{82F297CD-62D4-462E-A5AD-2CC90151AF46}" type="sibTrans" cxnId="{358CAD26-4197-4C41-B3DD-734682539088}">
      <dgm:prSet/>
      <dgm:spPr/>
      <dgm:t>
        <a:bodyPr/>
        <a:lstStyle/>
        <a:p>
          <a:endParaRPr lang="en-IN">
            <a:latin typeface="Arial" panose="020B0604020202020204" pitchFamily="34" charset="0"/>
            <a:cs typeface="Arial" panose="020B0604020202020204" pitchFamily="34" charset="0"/>
          </a:endParaRPr>
        </a:p>
      </dgm:t>
    </dgm:pt>
    <dgm:pt modelId="{26C51047-1B0F-4529-A09F-C0AEB7309C2D}">
      <dgm:prSet phldrT="[Text]"/>
      <dgm:spPr/>
      <dgm:t>
        <a:bodyPr/>
        <a:lstStyle/>
        <a:p>
          <a:r>
            <a:rPr lang="en-US" dirty="0">
              <a:latin typeface="Arial" panose="020B0604020202020204" pitchFamily="34" charset="0"/>
              <a:cs typeface="Arial" panose="020B0604020202020204" pitchFamily="34" charset="0"/>
            </a:rPr>
            <a:t>Leader in telecom segment with 61% M.S</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in India</a:t>
          </a:r>
          <a:endParaRPr lang="en-IN" dirty="0">
            <a:latin typeface="Arial" panose="020B0604020202020204" pitchFamily="34" charset="0"/>
            <a:cs typeface="Arial" panose="020B0604020202020204" pitchFamily="34" charset="0"/>
          </a:endParaRPr>
        </a:p>
      </dgm:t>
    </dgm:pt>
    <dgm:pt modelId="{48B89D92-9081-4CA0-81E6-6DB442CC3EB6}" type="parTrans" cxnId="{ABDEEC17-C5A4-41A9-9A28-D9E90A8B88AC}">
      <dgm:prSet/>
      <dgm:spPr/>
      <dgm:t>
        <a:bodyPr/>
        <a:lstStyle/>
        <a:p>
          <a:endParaRPr lang="en-IN">
            <a:latin typeface="Arial" panose="020B0604020202020204" pitchFamily="34" charset="0"/>
            <a:cs typeface="Arial" panose="020B0604020202020204" pitchFamily="34" charset="0"/>
          </a:endParaRPr>
        </a:p>
      </dgm:t>
    </dgm:pt>
    <dgm:pt modelId="{2356AF33-8E40-41BC-A694-F4A610C7B593}" type="sibTrans" cxnId="{ABDEEC17-C5A4-41A9-9A28-D9E90A8B88AC}">
      <dgm:prSet/>
      <dgm:spPr/>
      <dgm:t>
        <a:bodyPr/>
        <a:lstStyle/>
        <a:p>
          <a:endParaRPr lang="en-IN">
            <a:latin typeface="Arial" panose="020B0604020202020204" pitchFamily="34" charset="0"/>
            <a:cs typeface="Arial" panose="020B0604020202020204" pitchFamily="34" charset="0"/>
          </a:endParaRPr>
        </a:p>
      </dgm:t>
    </dgm:pt>
    <dgm:pt modelId="{33073EF6-08F7-46BE-AA3A-E90E196305ED}">
      <dgm:prSet phldrT="[Text]"/>
      <dgm:spPr/>
      <dgm:t>
        <a:bodyPr/>
        <a:lstStyle/>
        <a:p>
          <a:r>
            <a:rPr lang="en-US" dirty="0">
              <a:latin typeface="Arial" panose="020B0604020202020204" pitchFamily="34" charset="0"/>
              <a:cs typeface="Arial" panose="020B0604020202020204" pitchFamily="34" charset="0"/>
            </a:rPr>
            <a:t>Present with 70+ exclusive showrooms across India</a:t>
          </a:r>
          <a:endParaRPr lang="en-IN" dirty="0">
            <a:latin typeface="Arial" panose="020B0604020202020204" pitchFamily="34" charset="0"/>
            <a:cs typeface="Arial" panose="020B0604020202020204" pitchFamily="34" charset="0"/>
          </a:endParaRPr>
        </a:p>
      </dgm:t>
    </dgm:pt>
    <dgm:pt modelId="{4C2F84F9-4122-44C8-BFA6-36AB7FDC6B03}" type="parTrans" cxnId="{7F012E96-9A88-458D-A828-68DC6F000A92}">
      <dgm:prSet/>
      <dgm:spPr/>
      <dgm:t>
        <a:bodyPr/>
        <a:lstStyle/>
        <a:p>
          <a:endParaRPr lang="en-IN">
            <a:latin typeface="Arial" panose="020B0604020202020204" pitchFamily="34" charset="0"/>
            <a:cs typeface="Arial" panose="020B0604020202020204" pitchFamily="34" charset="0"/>
          </a:endParaRPr>
        </a:p>
      </dgm:t>
    </dgm:pt>
    <dgm:pt modelId="{D8C30EC5-49AE-44B8-87B8-EEE3CA3F824E}" type="sibTrans" cxnId="{7F012E96-9A88-458D-A828-68DC6F000A92}">
      <dgm:prSet/>
      <dgm:spPr/>
      <dgm:t>
        <a:bodyPr/>
        <a:lstStyle/>
        <a:p>
          <a:endParaRPr lang="en-IN">
            <a:latin typeface="Arial" panose="020B0604020202020204" pitchFamily="34" charset="0"/>
            <a:cs typeface="Arial" panose="020B0604020202020204" pitchFamily="34" charset="0"/>
          </a:endParaRPr>
        </a:p>
      </dgm:t>
    </dgm:pt>
    <dgm:pt modelId="{B30EAE07-496E-49CD-8CAA-5AEA2ABABB40}">
      <dgm:prSet/>
      <dgm:spPr/>
      <dgm:t>
        <a:bodyPr/>
        <a:lstStyle/>
        <a:p>
          <a:r>
            <a:rPr lang="en-US" dirty="0">
              <a:latin typeface="Arial" panose="020B0604020202020204" pitchFamily="34" charset="0"/>
              <a:cs typeface="Arial" panose="020B0604020202020204" pitchFamily="34" charset="0"/>
            </a:rPr>
            <a:t>More than 1.5 lakh diesel generators across varied segments</a:t>
          </a:r>
          <a:endParaRPr lang="en-IN" dirty="0">
            <a:latin typeface="Arial" panose="020B0604020202020204" pitchFamily="34" charset="0"/>
            <a:cs typeface="Arial" panose="020B0604020202020204" pitchFamily="34" charset="0"/>
          </a:endParaRPr>
        </a:p>
      </dgm:t>
    </dgm:pt>
    <dgm:pt modelId="{96A496FF-CF51-42B7-B66E-51DC20017CC6}" type="parTrans" cxnId="{660DE677-55FD-4FB3-8CCF-FE4E82475ACE}">
      <dgm:prSet/>
      <dgm:spPr/>
      <dgm:t>
        <a:bodyPr/>
        <a:lstStyle/>
        <a:p>
          <a:endParaRPr lang="en-IN">
            <a:latin typeface="Arial" panose="020B0604020202020204" pitchFamily="34" charset="0"/>
            <a:cs typeface="Arial" panose="020B0604020202020204" pitchFamily="34" charset="0"/>
          </a:endParaRPr>
        </a:p>
      </dgm:t>
    </dgm:pt>
    <dgm:pt modelId="{C8B89E7A-02B7-4D01-8B35-E3358BCF572F}" type="sibTrans" cxnId="{660DE677-55FD-4FB3-8CCF-FE4E82475ACE}">
      <dgm:prSet/>
      <dgm:spPr/>
      <dgm:t>
        <a:bodyPr/>
        <a:lstStyle/>
        <a:p>
          <a:endParaRPr lang="en-IN">
            <a:latin typeface="Arial" panose="020B0604020202020204" pitchFamily="34" charset="0"/>
            <a:cs typeface="Arial" panose="020B0604020202020204" pitchFamily="34" charset="0"/>
          </a:endParaRPr>
        </a:p>
      </dgm:t>
    </dgm:pt>
    <dgm:pt modelId="{C2279C6E-25D7-4A2A-A249-75983E7F9CBF}">
      <dgm:prSet/>
      <dgm:spPr/>
      <dgm:t>
        <a:bodyPr/>
        <a:lstStyle/>
        <a:p>
          <a:r>
            <a:rPr lang="en-US" dirty="0">
              <a:latin typeface="Arial" panose="020B0604020202020204" pitchFamily="34" charset="0"/>
              <a:cs typeface="Arial" panose="020B0604020202020204" pitchFamily="34" charset="0"/>
            </a:rPr>
            <a:t>Present in 26 countries across the globe</a:t>
          </a:r>
          <a:endParaRPr lang="en-IN" dirty="0">
            <a:latin typeface="Arial" panose="020B0604020202020204" pitchFamily="34" charset="0"/>
            <a:cs typeface="Arial" panose="020B0604020202020204" pitchFamily="34" charset="0"/>
          </a:endParaRPr>
        </a:p>
      </dgm:t>
    </dgm:pt>
    <dgm:pt modelId="{80747E19-1E22-4250-B450-0FE5F0B3555E}" type="parTrans" cxnId="{0B823368-F983-41DF-8EA4-42FD8F102F5C}">
      <dgm:prSet/>
      <dgm:spPr/>
      <dgm:t>
        <a:bodyPr/>
        <a:lstStyle/>
        <a:p>
          <a:endParaRPr lang="en-IN">
            <a:latin typeface="Arial" panose="020B0604020202020204" pitchFamily="34" charset="0"/>
            <a:cs typeface="Arial" panose="020B0604020202020204" pitchFamily="34" charset="0"/>
          </a:endParaRPr>
        </a:p>
      </dgm:t>
    </dgm:pt>
    <dgm:pt modelId="{D28B1BCF-9F61-4650-8B0E-5AB79A07A0D8}" type="sibTrans" cxnId="{0B823368-F983-41DF-8EA4-42FD8F102F5C}">
      <dgm:prSet/>
      <dgm:spPr/>
      <dgm:t>
        <a:bodyPr/>
        <a:lstStyle/>
        <a:p>
          <a:endParaRPr lang="en-IN">
            <a:latin typeface="Arial" panose="020B0604020202020204" pitchFamily="34" charset="0"/>
            <a:cs typeface="Arial" panose="020B0604020202020204" pitchFamily="34" charset="0"/>
          </a:endParaRPr>
        </a:p>
      </dgm:t>
    </dgm:pt>
    <dgm:pt modelId="{2DD20554-E039-4ADB-98A3-AAED3C15511D}">
      <dgm:prSet/>
      <dgm:spPr/>
      <dgm:t>
        <a:bodyPr/>
        <a:lstStyle/>
        <a:p>
          <a:r>
            <a:rPr lang="en-US" dirty="0">
              <a:latin typeface="Arial" panose="020B0604020202020204" pitchFamily="34" charset="0"/>
              <a:cs typeface="Arial" panose="020B0604020202020204" pitchFamily="34" charset="0"/>
            </a:rPr>
            <a:t>Winner of Deming Prize 2014, Japan</a:t>
          </a:r>
          <a:endParaRPr lang="en-IN" dirty="0">
            <a:latin typeface="Arial" panose="020B0604020202020204" pitchFamily="34" charset="0"/>
            <a:cs typeface="Arial" panose="020B0604020202020204" pitchFamily="34" charset="0"/>
          </a:endParaRPr>
        </a:p>
      </dgm:t>
    </dgm:pt>
    <dgm:pt modelId="{AB88F169-70FD-4EB3-9967-6DFD9F5D4848}" type="parTrans" cxnId="{91065DB9-91B3-4C11-AC50-3DAEC341A5F6}">
      <dgm:prSet/>
      <dgm:spPr/>
      <dgm:t>
        <a:bodyPr/>
        <a:lstStyle/>
        <a:p>
          <a:endParaRPr lang="en-IN"/>
        </a:p>
      </dgm:t>
    </dgm:pt>
    <dgm:pt modelId="{EDD466C8-08B0-43B2-AD4F-27E6A9825419}" type="sibTrans" cxnId="{91065DB9-91B3-4C11-AC50-3DAEC341A5F6}">
      <dgm:prSet/>
      <dgm:spPr/>
      <dgm:t>
        <a:bodyPr/>
        <a:lstStyle/>
        <a:p>
          <a:endParaRPr lang="en-IN"/>
        </a:p>
      </dgm:t>
    </dgm:pt>
    <dgm:pt modelId="{01B78128-920D-4C71-9298-02F334BC14D0}" type="pres">
      <dgm:prSet presAssocID="{C14D77BA-6DBA-438A-9406-C8BFBB77C8DD}" presName="Name0" presStyleCnt="0">
        <dgm:presLayoutVars>
          <dgm:chMax val="7"/>
          <dgm:chPref val="7"/>
          <dgm:dir/>
        </dgm:presLayoutVars>
      </dgm:prSet>
      <dgm:spPr/>
      <dgm:t>
        <a:bodyPr/>
        <a:lstStyle/>
        <a:p>
          <a:endParaRPr lang="en-US"/>
        </a:p>
      </dgm:t>
    </dgm:pt>
    <dgm:pt modelId="{5EE31A7B-39BF-40F5-A9B5-0E12BF71EBFC}" type="pres">
      <dgm:prSet presAssocID="{C14D77BA-6DBA-438A-9406-C8BFBB77C8DD}" presName="Name1" presStyleCnt="0"/>
      <dgm:spPr/>
    </dgm:pt>
    <dgm:pt modelId="{C2B82145-3F9B-4E89-B773-EA3034CFED2F}" type="pres">
      <dgm:prSet presAssocID="{C14D77BA-6DBA-438A-9406-C8BFBB77C8DD}" presName="cycle" presStyleCnt="0"/>
      <dgm:spPr/>
    </dgm:pt>
    <dgm:pt modelId="{BB113E1D-202F-4EA6-B10B-4E7009CF8EA7}" type="pres">
      <dgm:prSet presAssocID="{C14D77BA-6DBA-438A-9406-C8BFBB77C8DD}" presName="srcNode" presStyleLbl="node1" presStyleIdx="0" presStyleCnt="6"/>
      <dgm:spPr/>
    </dgm:pt>
    <dgm:pt modelId="{F0AC8604-76B4-4C6E-B2BE-6CA6F2079714}" type="pres">
      <dgm:prSet presAssocID="{C14D77BA-6DBA-438A-9406-C8BFBB77C8DD}" presName="conn" presStyleLbl="parChTrans1D2" presStyleIdx="0" presStyleCnt="1"/>
      <dgm:spPr/>
      <dgm:t>
        <a:bodyPr/>
        <a:lstStyle/>
        <a:p>
          <a:endParaRPr lang="en-US"/>
        </a:p>
      </dgm:t>
    </dgm:pt>
    <dgm:pt modelId="{91EF1333-ED87-48BC-AF84-9B55D35F191D}" type="pres">
      <dgm:prSet presAssocID="{C14D77BA-6DBA-438A-9406-C8BFBB77C8DD}" presName="extraNode" presStyleLbl="node1" presStyleIdx="0" presStyleCnt="6"/>
      <dgm:spPr/>
    </dgm:pt>
    <dgm:pt modelId="{3D01F05A-88AF-4740-B349-8E54CC26E6BB}" type="pres">
      <dgm:prSet presAssocID="{C14D77BA-6DBA-438A-9406-C8BFBB77C8DD}" presName="dstNode" presStyleLbl="node1" presStyleIdx="0" presStyleCnt="6"/>
      <dgm:spPr/>
    </dgm:pt>
    <dgm:pt modelId="{A46B6765-D58F-40CC-8847-599D86B66AFA}" type="pres">
      <dgm:prSet presAssocID="{B3D1392B-8881-4239-8FA6-B219B2B965EF}" presName="text_1" presStyleLbl="node1" presStyleIdx="0" presStyleCnt="6">
        <dgm:presLayoutVars>
          <dgm:bulletEnabled val="1"/>
        </dgm:presLayoutVars>
      </dgm:prSet>
      <dgm:spPr/>
      <dgm:t>
        <a:bodyPr/>
        <a:lstStyle/>
        <a:p>
          <a:endParaRPr lang="en-US"/>
        </a:p>
      </dgm:t>
    </dgm:pt>
    <dgm:pt modelId="{5911E48A-4B9D-4B4E-AC0F-072BA9AA5B13}" type="pres">
      <dgm:prSet presAssocID="{B3D1392B-8881-4239-8FA6-B219B2B965EF}" presName="accent_1" presStyleCnt="0"/>
      <dgm:spPr/>
    </dgm:pt>
    <dgm:pt modelId="{99643BFE-B32A-47EB-9EFB-82964E8933DB}" type="pres">
      <dgm:prSet presAssocID="{B3D1392B-8881-4239-8FA6-B219B2B965EF}" presName="accentRepeatNode" presStyleLbl="solidFgAcc1" presStyleIdx="0" presStyleCnt="6"/>
      <dgm:spPr/>
    </dgm:pt>
    <dgm:pt modelId="{04158C5A-0948-4996-B88E-4D2EF56CF4E8}" type="pres">
      <dgm:prSet presAssocID="{26C51047-1B0F-4529-A09F-C0AEB7309C2D}" presName="text_2" presStyleLbl="node1" presStyleIdx="1" presStyleCnt="6">
        <dgm:presLayoutVars>
          <dgm:bulletEnabled val="1"/>
        </dgm:presLayoutVars>
      </dgm:prSet>
      <dgm:spPr/>
      <dgm:t>
        <a:bodyPr/>
        <a:lstStyle/>
        <a:p>
          <a:endParaRPr lang="en-US"/>
        </a:p>
      </dgm:t>
    </dgm:pt>
    <dgm:pt modelId="{7B577CD4-26AC-4D57-B824-B0E1AC90F0C6}" type="pres">
      <dgm:prSet presAssocID="{26C51047-1B0F-4529-A09F-C0AEB7309C2D}" presName="accent_2" presStyleCnt="0"/>
      <dgm:spPr/>
    </dgm:pt>
    <dgm:pt modelId="{637573E3-59B2-46B7-AAB6-12C0B64AEBB5}" type="pres">
      <dgm:prSet presAssocID="{26C51047-1B0F-4529-A09F-C0AEB7309C2D}" presName="accentRepeatNode" presStyleLbl="solidFgAcc1" presStyleIdx="1" presStyleCnt="6"/>
      <dgm:spPr/>
    </dgm:pt>
    <dgm:pt modelId="{FFF5E50E-9297-4873-AD14-047040568AAA}" type="pres">
      <dgm:prSet presAssocID="{33073EF6-08F7-46BE-AA3A-E90E196305ED}" presName="text_3" presStyleLbl="node1" presStyleIdx="2" presStyleCnt="6">
        <dgm:presLayoutVars>
          <dgm:bulletEnabled val="1"/>
        </dgm:presLayoutVars>
      </dgm:prSet>
      <dgm:spPr/>
      <dgm:t>
        <a:bodyPr/>
        <a:lstStyle/>
        <a:p>
          <a:endParaRPr lang="en-US"/>
        </a:p>
      </dgm:t>
    </dgm:pt>
    <dgm:pt modelId="{395A42A2-02BC-44B2-A3E2-03D7F0DD27C7}" type="pres">
      <dgm:prSet presAssocID="{33073EF6-08F7-46BE-AA3A-E90E196305ED}" presName="accent_3" presStyleCnt="0"/>
      <dgm:spPr/>
    </dgm:pt>
    <dgm:pt modelId="{9E996170-1ADE-46B5-8B05-F6557330248A}" type="pres">
      <dgm:prSet presAssocID="{33073EF6-08F7-46BE-AA3A-E90E196305ED}" presName="accentRepeatNode" presStyleLbl="solidFgAcc1" presStyleIdx="2" presStyleCnt="6"/>
      <dgm:spPr/>
    </dgm:pt>
    <dgm:pt modelId="{266A66E7-875D-4132-AF57-9537C5281EAF}" type="pres">
      <dgm:prSet presAssocID="{B30EAE07-496E-49CD-8CAA-5AEA2ABABB40}" presName="text_4" presStyleLbl="node1" presStyleIdx="3" presStyleCnt="6">
        <dgm:presLayoutVars>
          <dgm:bulletEnabled val="1"/>
        </dgm:presLayoutVars>
      </dgm:prSet>
      <dgm:spPr/>
      <dgm:t>
        <a:bodyPr/>
        <a:lstStyle/>
        <a:p>
          <a:endParaRPr lang="en-US"/>
        </a:p>
      </dgm:t>
    </dgm:pt>
    <dgm:pt modelId="{B86F04C0-8E08-4BDA-B7B5-E0A9562B15C3}" type="pres">
      <dgm:prSet presAssocID="{B30EAE07-496E-49CD-8CAA-5AEA2ABABB40}" presName="accent_4" presStyleCnt="0"/>
      <dgm:spPr/>
    </dgm:pt>
    <dgm:pt modelId="{8A82D42A-34BD-4F87-9412-08D6AA5DE231}" type="pres">
      <dgm:prSet presAssocID="{B30EAE07-496E-49CD-8CAA-5AEA2ABABB40}" presName="accentRepeatNode" presStyleLbl="solidFgAcc1" presStyleIdx="3" presStyleCnt="6"/>
      <dgm:spPr/>
    </dgm:pt>
    <dgm:pt modelId="{43061766-E61C-4B04-8F1E-86F3ED51474F}" type="pres">
      <dgm:prSet presAssocID="{C2279C6E-25D7-4A2A-A249-75983E7F9CBF}" presName="text_5" presStyleLbl="node1" presStyleIdx="4" presStyleCnt="6">
        <dgm:presLayoutVars>
          <dgm:bulletEnabled val="1"/>
        </dgm:presLayoutVars>
      </dgm:prSet>
      <dgm:spPr/>
      <dgm:t>
        <a:bodyPr/>
        <a:lstStyle/>
        <a:p>
          <a:endParaRPr lang="en-US"/>
        </a:p>
      </dgm:t>
    </dgm:pt>
    <dgm:pt modelId="{C4583094-D304-4D4D-A1EA-AB58FE3ABE85}" type="pres">
      <dgm:prSet presAssocID="{C2279C6E-25D7-4A2A-A249-75983E7F9CBF}" presName="accent_5" presStyleCnt="0"/>
      <dgm:spPr/>
    </dgm:pt>
    <dgm:pt modelId="{D9A9200A-9411-4B57-9F6B-1E0167D730E9}" type="pres">
      <dgm:prSet presAssocID="{C2279C6E-25D7-4A2A-A249-75983E7F9CBF}" presName="accentRepeatNode" presStyleLbl="solidFgAcc1" presStyleIdx="4" presStyleCnt="6"/>
      <dgm:spPr/>
    </dgm:pt>
    <dgm:pt modelId="{D4B211A6-59D3-4ED3-A0E5-3E5F954766A7}" type="pres">
      <dgm:prSet presAssocID="{2DD20554-E039-4ADB-98A3-AAED3C15511D}" presName="text_6" presStyleLbl="node1" presStyleIdx="5" presStyleCnt="6">
        <dgm:presLayoutVars>
          <dgm:bulletEnabled val="1"/>
        </dgm:presLayoutVars>
      </dgm:prSet>
      <dgm:spPr/>
      <dgm:t>
        <a:bodyPr/>
        <a:lstStyle/>
        <a:p>
          <a:endParaRPr lang="en-US"/>
        </a:p>
      </dgm:t>
    </dgm:pt>
    <dgm:pt modelId="{C2A60C90-1576-431F-A45A-44784B9B705A}" type="pres">
      <dgm:prSet presAssocID="{2DD20554-E039-4ADB-98A3-AAED3C15511D}" presName="accent_6" presStyleCnt="0"/>
      <dgm:spPr/>
    </dgm:pt>
    <dgm:pt modelId="{A638E5D4-051E-44AB-973D-D37CED74D0A6}" type="pres">
      <dgm:prSet presAssocID="{2DD20554-E039-4ADB-98A3-AAED3C15511D}" presName="accentRepeatNode" presStyleLbl="solidFgAcc1" presStyleIdx="5" presStyleCnt="6"/>
      <dgm:spPr/>
    </dgm:pt>
  </dgm:ptLst>
  <dgm:cxnLst>
    <dgm:cxn modelId="{227748F7-8CB0-4750-A13A-EBF1A3C680F0}" type="presOf" srcId="{C2279C6E-25D7-4A2A-A249-75983E7F9CBF}" destId="{43061766-E61C-4B04-8F1E-86F3ED51474F}" srcOrd="0" destOrd="0" presId="urn:microsoft.com/office/officeart/2008/layout/VerticalCurvedList"/>
    <dgm:cxn modelId="{358CAD26-4197-4C41-B3DD-734682539088}" srcId="{C14D77BA-6DBA-438A-9406-C8BFBB77C8DD}" destId="{B3D1392B-8881-4239-8FA6-B219B2B965EF}" srcOrd="0" destOrd="0" parTransId="{D0B4B975-857C-4413-B507-6923BD3D0E69}" sibTransId="{82F297CD-62D4-462E-A5AD-2CC90151AF46}"/>
    <dgm:cxn modelId="{2AD46226-D21D-4920-AEE6-A3DFE5CDA513}" type="presOf" srcId="{C14D77BA-6DBA-438A-9406-C8BFBB77C8DD}" destId="{01B78128-920D-4C71-9298-02F334BC14D0}" srcOrd="0" destOrd="0" presId="urn:microsoft.com/office/officeart/2008/layout/VerticalCurvedList"/>
    <dgm:cxn modelId="{ABDEEC17-C5A4-41A9-9A28-D9E90A8B88AC}" srcId="{C14D77BA-6DBA-438A-9406-C8BFBB77C8DD}" destId="{26C51047-1B0F-4529-A09F-C0AEB7309C2D}" srcOrd="1" destOrd="0" parTransId="{48B89D92-9081-4CA0-81E6-6DB442CC3EB6}" sibTransId="{2356AF33-8E40-41BC-A694-F4A610C7B593}"/>
    <dgm:cxn modelId="{63295579-4E6F-4517-AF52-29F3F6DB70BF}" type="presOf" srcId="{82F297CD-62D4-462E-A5AD-2CC90151AF46}" destId="{F0AC8604-76B4-4C6E-B2BE-6CA6F2079714}" srcOrd="0" destOrd="0" presId="urn:microsoft.com/office/officeart/2008/layout/VerticalCurvedList"/>
    <dgm:cxn modelId="{0B823368-F983-41DF-8EA4-42FD8F102F5C}" srcId="{C14D77BA-6DBA-438A-9406-C8BFBB77C8DD}" destId="{C2279C6E-25D7-4A2A-A249-75983E7F9CBF}" srcOrd="4" destOrd="0" parTransId="{80747E19-1E22-4250-B450-0FE5F0B3555E}" sibTransId="{D28B1BCF-9F61-4650-8B0E-5AB79A07A0D8}"/>
    <dgm:cxn modelId="{4E8E8BC0-BAF7-4B07-BEBC-FE3B35C6DAF0}" type="presOf" srcId="{B3D1392B-8881-4239-8FA6-B219B2B965EF}" destId="{A46B6765-D58F-40CC-8847-599D86B66AFA}" srcOrd="0" destOrd="0" presId="urn:microsoft.com/office/officeart/2008/layout/VerticalCurvedList"/>
    <dgm:cxn modelId="{91065DB9-91B3-4C11-AC50-3DAEC341A5F6}" srcId="{C14D77BA-6DBA-438A-9406-C8BFBB77C8DD}" destId="{2DD20554-E039-4ADB-98A3-AAED3C15511D}" srcOrd="5" destOrd="0" parTransId="{AB88F169-70FD-4EB3-9967-6DFD9F5D4848}" sibTransId="{EDD466C8-08B0-43B2-AD4F-27E6A9825419}"/>
    <dgm:cxn modelId="{CE378871-042D-42F4-9309-720DB0B266EA}" type="presOf" srcId="{33073EF6-08F7-46BE-AA3A-E90E196305ED}" destId="{FFF5E50E-9297-4873-AD14-047040568AAA}" srcOrd="0" destOrd="0" presId="urn:microsoft.com/office/officeart/2008/layout/VerticalCurvedList"/>
    <dgm:cxn modelId="{660DE677-55FD-4FB3-8CCF-FE4E82475ACE}" srcId="{C14D77BA-6DBA-438A-9406-C8BFBB77C8DD}" destId="{B30EAE07-496E-49CD-8CAA-5AEA2ABABB40}" srcOrd="3" destOrd="0" parTransId="{96A496FF-CF51-42B7-B66E-51DC20017CC6}" sibTransId="{C8B89E7A-02B7-4D01-8B35-E3358BCF572F}"/>
    <dgm:cxn modelId="{33339C11-4118-47E7-9A37-A21216C9D2EA}" type="presOf" srcId="{B30EAE07-496E-49CD-8CAA-5AEA2ABABB40}" destId="{266A66E7-875D-4132-AF57-9537C5281EAF}" srcOrd="0" destOrd="0" presId="urn:microsoft.com/office/officeart/2008/layout/VerticalCurvedList"/>
    <dgm:cxn modelId="{0DCBE07C-9A1D-450F-8466-CA6BEA94629B}" type="presOf" srcId="{2DD20554-E039-4ADB-98A3-AAED3C15511D}" destId="{D4B211A6-59D3-4ED3-A0E5-3E5F954766A7}" srcOrd="0" destOrd="0" presId="urn:microsoft.com/office/officeart/2008/layout/VerticalCurvedList"/>
    <dgm:cxn modelId="{7F012E96-9A88-458D-A828-68DC6F000A92}" srcId="{C14D77BA-6DBA-438A-9406-C8BFBB77C8DD}" destId="{33073EF6-08F7-46BE-AA3A-E90E196305ED}" srcOrd="2" destOrd="0" parTransId="{4C2F84F9-4122-44C8-BFA6-36AB7FDC6B03}" sibTransId="{D8C30EC5-49AE-44B8-87B8-EEE3CA3F824E}"/>
    <dgm:cxn modelId="{B37EB0EE-6C27-4FB1-851E-FA4EDC44FEE3}" type="presOf" srcId="{26C51047-1B0F-4529-A09F-C0AEB7309C2D}" destId="{04158C5A-0948-4996-B88E-4D2EF56CF4E8}" srcOrd="0" destOrd="0" presId="urn:microsoft.com/office/officeart/2008/layout/VerticalCurvedList"/>
    <dgm:cxn modelId="{925A8628-0D43-45E7-B4CB-BD2472BF6A77}" type="presParOf" srcId="{01B78128-920D-4C71-9298-02F334BC14D0}" destId="{5EE31A7B-39BF-40F5-A9B5-0E12BF71EBFC}" srcOrd="0" destOrd="0" presId="urn:microsoft.com/office/officeart/2008/layout/VerticalCurvedList"/>
    <dgm:cxn modelId="{61DB9019-0A79-4C81-A064-839A8D16B353}" type="presParOf" srcId="{5EE31A7B-39BF-40F5-A9B5-0E12BF71EBFC}" destId="{C2B82145-3F9B-4E89-B773-EA3034CFED2F}" srcOrd="0" destOrd="0" presId="urn:microsoft.com/office/officeart/2008/layout/VerticalCurvedList"/>
    <dgm:cxn modelId="{F845ED8A-503C-40FF-B8B3-BA543DFC37DF}" type="presParOf" srcId="{C2B82145-3F9B-4E89-B773-EA3034CFED2F}" destId="{BB113E1D-202F-4EA6-B10B-4E7009CF8EA7}" srcOrd="0" destOrd="0" presId="urn:microsoft.com/office/officeart/2008/layout/VerticalCurvedList"/>
    <dgm:cxn modelId="{7781BFE5-7D44-48C6-93C8-B06CE91B8949}" type="presParOf" srcId="{C2B82145-3F9B-4E89-B773-EA3034CFED2F}" destId="{F0AC8604-76B4-4C6E-B2BE-6CA6F2079714}" srcOrd="1" destOrd="0" presId="urn:microsoft.com/office/officeart/2008/layout/VerticalCurvedList"/>
    <dgm:cxn modelId="{FE2B52F1-E747-4649-BF55-A8CE47CE3F94}" type="presParOf" srcId="{C2B82145-3F9B-4E89-B773-EA3034CFED2F}" destId="{91EF1333-ED87-48BC-AF84-9B55D35F191D}" srcOrd="2" destOrd="0" presId="urn:microsoft.com/office/officeart/2008/layout/VerticalCurvedList"/>
    <dgm:cxn modelId="{3D5E3270-7475-48C2-AE3D-1A23A84C362F}" type="presParOf" srcId="{C2B82145-3F9B-4E89-B773-EA3034CFED2F}" destId="{3D01F05A-88AF-4740-B349-8E54CC26E6BB}" srcOrd="3" destOrd="0" presId="urn:microsoft.com/office/officeart/2008/layout/VerticalCurvedList"/>
    <dgm:cxn modelId="{91F71567-AB0A-40BD-BF7D-B9CDFA48CAF8}" type="presParOf" srcId="{5EE31A7B-39BF-40F5-A9B5-0E12BF71EBFC}" destId="{A46B6765-D58F-40CC-8847-599D86B66AFA}" srcOrd="1" destOrd="0" presId="urn:microsoft.com/office/officeart/2008/layout/VerticalCurvedList"/>
    <dgm:cxn modelId="{1488BEA9-4EBC-4A70-9F74-C511A8C14632}" type="presParOf" srcId="{5EE31A7B-39BF-40F5-A9B5-0E12BF71EBFC}" destId="{5911E48A-4B9D-4B4E-AC0F-072BA9AA5B13}" srcOrd="2" destOrd="0" presId="urn:microsoft.com/office/officeart/2008/layout/VerticalCurvedList"/>
    <dgm:cxn modelId="{32756D0F-1A7F-4C8E-84E1-057C531E8FEF}" type="presParOf" srcId="{5911E48A-4B9D-4B4E-AC0F-072BA9AA5B13}" destId="{99643BFE-B32A-47EB-9EFB-82964E8933DB}" srcOrd="0" destOrd="0" presId="urn:microsoft.com/office/officeart/2008/layout/VerticalCurvedList"/>
    <dgm:cxn modelId="{814CFB0D-EA6B-431C-991E-4163DB423D00}" type="presParOf" srcId="{5EE31A7B-39BF-40F5-A9B5-0E12BF71EBFC}" destId="{04158C5A-0948-4996-B88E-4D2EF56CF4E8}" srcOrd="3" destOrd="0" presId="urn:microsoft.com/office/officeart/2008/layout/VerticalCurvedList"/>
    <dgm:cxn modelId="{A3F45738-E915-45F8-A4AD-745E79FB7C60}" type="presParOf" srcId="{5EE31A7B-39BF-40F5-A9B5-0E12BF71EBFC}" destId="{7B577CD4-26AC-4D57-B824-B0E1AC90F0C6}" srcOrd="4" destOrd="0" presId="urn:microsoft.com/office/officeart/2008/layout/VerticalCurvedList"/>
    <dgm:cxn modelId="{57F2D7D5-4A8F-4D8D-92CB-093A07D157AA}" type="presParOf" srcId="{7B577CD4-26AC-4D57-B824-B0E1AC90F0C6}" destId="{637573E3-59B2-46B7-AAB6-12C0B64AEBB5}" srcOrd="0" destOrd="0" presId="urn:microsoft.com/office/officeart/2008/layout/VerticalCurvedList"/>
    <dgm:cxn modelId="{8FFDD0E3-7DD8-462B-8CBB-EAE2A6776C27}" type="presParOf" srcId="{5EE31A7B-39BF-40F5-A9B5-0E12BF71EBFC}" destId="{FFF5E50E-9297-4873-AD14-047040568AAA}" srcOrd="5" destOrd="0" presId="urn:microsoft.com/office/officeart/2008/layout/VerticalCurvedList"/>
    <dgm:cxn modelId="{BD4E108F-EB56-4AA5-8837-6F6916AC822C}" type="presParOf" srcId="{5EE31A7B-39BF-40F5-A9B5-0E12BF71EBFC}" destId="{395A42A2-02BC-44B2-A3E2-03D7F0DD27C7}" srcOrd="6" destOrd="0" presId="urn:microsoft.com/office/officeart/2008/layout/VerticalCurvedList"/>
    <dgm:cxn modelId="{8133E6CD-9679-4BE6-B808-FA0D9841ED6D}" type="presParOf" srcId="{395A42A2-02BC-44B2-A3E2-03D7F0DD27C7}" destId="{9E996170-1ADE-46B5-8B05-F6557330248A}" srcOrd="0" destOrd="0" presId="urn:microsoft.com/office/officeart/2008/layout/VerticalCurvedList"/>
    <dgm:cxn modelId="{745A0E22-CB42-4B3E-9F1A-DC5617F61AC8}" type="presParOf" srcId="{5EE31A7B-39BF-40F5-A9B5-0E12BF71EBFC}" destId="{266A66E7-875D-4132-AF57-9537C5281EAF}" srcOrd="7" destOrd="0" presId="urn:microsoft.com/office/officeart/2008/layout/VerticalCurvedList"/>
    <dgm:cxn modelId="{AEBA3670-B13A-4EFF-8551-7D7C1F01434D}" type="presParOf" srcId="{5EE31A7B-39BF-40F5-A9B5-0E12BF71EBFC}" destId="{B86F04C0-8E08-4BDA-B7B5-E0A9562B15C3}" srcOrd="8" destOrd="0" presId="urn:microsoft.com/office/officeart/2008/layout/VerticalCurvedList"/>
    <dgm:cxn modelId="{EB9EEFA6-BA4A-4E5F-986D-D3EEB54FC1DF}" type="presParOf" srcId="{B86F04C0-8E08-4BDA-B7B5-E0A9562B15C3}" destId="{8A82D42A-34BD-4F87-9412-08D6AA5DE231}" srcOrd="0" destOrd="0" presId="urn:microsoft.com/office/officeart/2008/layout/VerticalCurvedList"/>
    <dgm:cxn modelId="{F0D626A0-532B-42B7-AA11-07B0AD182C14}" type="presParOf" srcId="{5EE31A7B-39BF-40F5-A9B5-0E12BF71EBFC}" destId="{43061766-E61C-4B04-8F1E-86F3ED51474F}" srcOrd="9" destOrd="0" presId="urn:microsoft.com/office/officeart/2008/layout/VerticalCurvedList"/>
    <dgm:cxn modelId="{AE00FFD2-B228-43FF-83F9-7FD9A281530B}" type="presParOf" srcId="{5EE31A7B-39BF-40F5-A9B5-0E12BF71EBFC}" destId="{C4583094-D304-4D4D-A1EA-AB58FE3ABE85}" srcOrd="10" destOrd="0" presId="urn:microsoft.com/office/officeart/2008/layout/VerticalCurvedList"/>
    <dgm:cxn modelId="{87B4AE7E-3373-4C3D-A242-EDD9840483E8}" type="presParOf" srcId="{C4583094-D304-4D4D-A1EA-AB58FE3ABE85}" destId="{D9A9200A-9411-4B57-9F6B-1E0167D730E9}" srcOrd="0" destOrd="0" presId="urn:microsoft.com/office/officeart/2008/layout/VerticalCurvedList"/>
    <dgm:cxn modelId="{EBFB08B4-BAA5-4C8E-A936-E1A54936F2FE}" type="presParOf" srcId="{5EE31A7B-39BF-40F5-A9B5-0E12BF71EBFC}" destId="{D4B211A6-59D3-4ED3-A0E5-3E5F954766A7}" srcOrd="11" destOrd="0" presId="urn:microsoft.com/office/officeart/2008/layout/VerticalCurvedList"/>
    <dgm:cxn modelId="{20536F9A-7EE6-49B6-BB26-7AE0931BA2DB}" type="presParOf" srcId="{5EE31A7B-39BF-40F5-A9B5-0E12BF71EBFC}" destId="{C2A60C90-1576-431F-A45A-44784B9B705A}" srcOrd="12" destOrd="0" presId="urn:microsoft.com/office/officeart/2008/layout/VerticalCurvedList"/>
    <dgm:cxn modelId="{B04BB0D6-837F-4F70-9C2B-3006BB594825}" type="presParOf" srcId="{C2A60C90-1576-431F-A45A-44784B9B705A}" destId="{A638E5D4-051E-44AB-973D-D37CED74D0A6}" srcOrd="0" destOrd="0" presId="urn:microsoft.com/office/officeart/2008/layout/VerticalCurv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C8604-76B4-4C6E-B2BE-6CA6F2079714}">
      <dsp:nvSpPr>
        <dsp:cNvPr id="0" name=""/>
        <dsp:cNvSpPr/>
      </dsp:nvSpPr>
      <dsp:spPr>
        <a:xfrm>
          <a:off x="-5639181" y="-863252"/>
          <a:ext cx="6714017" cy="6714017"/>
        </a:xfrm>
        <a:prstGeom prst="blockArc">
          <a:avLst>
            <a:gd name="adj1" fmla="val 18900000"/>
            <a:gd name="adj2" fmla="val 2700000"/>
            <a:gd name="adj3" fmla="val 322"/>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6B6765-D58F-40CC-8847-599D86B66AFA}">
      <dsp:nvSpPr>
        <dsp:cNvPr id="0" name=""/>
        <dsp:cNvSpPr/>
      </dsp:nvSpPr>
      <dsp:spPr>
        <a:xfrm>
          <a:off x="400549" y="262642"/>
          <a:ext cx="9269629" cy="5250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787" tIns="58420" rIns="58420" bIns="58420" numCol="1" spcCol="1270" anchor="ctr" anchorCtr="0">
          <a:noAutofit/>
        </a:bodyPr>
        <a:lstStyle/>
        <a:p>
          <a:pPr lvl="0" algn="l" defTabSz="1022350">
            <a:lnSpc>
              <a:spcPct val="90000"/>
            </a:lnSpc>
            <a:spcBef>
              <a:spcPct val="0"/>
            </a:spcBef>
            <a:spcAft>
              <a:spcPct val="35000"/>
            </a:spcAft>
          </a:pPr>
          <a:r>
            <a:rPr lang="en-US" sz="2300" kern="1200" dirty="0">
              <a:latin typeface="Arial" panose="020B0604020202020204" pitchFamily="34" charset="0"/>
              <a:cs typeface="Arial" panose="020B0604020202020204" pitchFamily="34" charset="0"/>
            </a:rPr>
            <a:t>One of the fastest growing business in Mahindra Group</a:t>
          </a:r>
          <a:endParaRPr lang="en-IN" sz="2300" kern="1200" dirty="0">
            <a:latin typeface="Arial" panose="020B0604020202020204" pitchFamily="34" charset="0"/>
            <a:cs typeface="Arial" panose="020B0604020202020204" pitchFamily="34" charset="0"/>
          </a:endParaRPr>
        </a:p>
      </dsp:txBody>
      <dsp:txXfrm>
        <a:off x="400549" y="262642"/>
        <a:ext cx="9269629" cy="525085"/>
      </dsp:txXfrm>
    </dsp:sp>
    <dsp:sp modelId="{99643BFE-B32A-47EB-9EFB-82964E8933DB}">
      <dsp:nvSpPr>
        <dsp:cNvPr id="0" name=""/>
        <dsp:cNvSpPr/>
      </dsp:nvSpPr>
      <dsp:spPr>
        <a:xfrm>
          <a:off x="72371" y="197006"/>
          <a:ext cx="656356" cy="65635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158C5A-0948-4996-B88E-4D2EF56CF4E8}">
      <dsp:nvSpPr>
        <dsp:cNvPr id="0" name=""/>
        <dsp:cNvSpPr/>
      </dsp:nvSpPr>
      <dsp:spPr>
        <a:xfrm>
          <a:off x="832468" y="1050170"/>
          <a:ext cx="8837710" cy="5250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787" tIns="58420" rIns="58420" bIns="58420" numCol="1" spcCol="1270" anchor="ctr" anchorCtr="0">
          <a:noAutofit/>
        </a:bodyPr>
        <a:lstStyle/>
        <a:p>
          <a:pPr lvl="0" algn="l" defTabSz="1022350">
            <a:lnSpc>
              <a:spcPct val="90000"/>
            </a:lnSpc>
            <a:spcBef>
              <a:spcPct val="0"/>
            </a:spcBef>
            <a:spcAft>
              <a:spcPct val="35000"/>
            </a:spcAft>
          </a:pPr>
          <a:r>
            <a:rPr lang="en-US" sz="2300" kern="1200" dirty="0">
              <a:latin typeface="Arial" panose="020B0604020202020204" pitchFamily="34" charset="0"/>
              <a:cs typeface="Arial" panose="020B0604020202020204" pitchFamily="34" charset="0"/>
            </a:rPr>
            <a:t>Leader in telecom segment with 61% M.S</a:t>
          </a:r>
          <a:r>
            <a:rPr lang="en-US" sz="2300" kern="1200" dirty="0" smtClean="0">
              <a:latin typeface="Arial" panose="020B0604020202020204" pitchFamily="34" charset="0"/>
              <a:cs typeface="Arial" panose="020B0604020202020204" pitchFamily="34" charset="0"/>
            </a:rPr>
            <a:t>* </a:t>
          </a:r>
          <a:r>
            <a:rPr lang="en-US" sz="2300" kern="1200" dirty="0">
              <a:latin typeface="Arial" panose="020B0604020202020204" pitchFamily="34" charset="0"/>
              <a:cs typeface="Arial" panose="020B0604020202020204" pitchFamily="34" charset="0"/>
            </a:rPr>
            <a:t>in India</a:t>
          </a:r>
          <a:endParaRPr lang="en-IN" sz="2300" kern="1200" dirty="0">
            <a:latin typeface="Arial" panose="020B0604020202020204" pitchFamily="34" charset="0"/>
            <a:cs typeface="Arial" panose="020B0604020202020204" pitchFamily="34" charset="0"/>
          </a:endParaRPr>
        </a:p>
      </dsp:txBody>
      <dsp:txXfrm>
        <a:off x="832468" y="1050170"/>
        <a:ext cx="8837710" cy="525085"/>
      </dsp:txXfrm>
    </dsp:sp>
    <dsp:sp modelId="{637573E3-59B2-46B7-AAB6-12C0B64AEBB5}">
      <dsp:nvSpPr>
        <dsp:cNvPr id="0" name=""/>
        <dsp:cNvSpPr/>
      </dsp:nvSpPr>
      <dsp:spPr>
        <a:xfrm>
          <a:off x="504290" y="984535"/>
          <a:ext cx="656356" cy="65635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F5E50E-9297-4873-AD14-047040568AAA}">
      <dsp:nvSpPr>
        <dsp:cNvPr id="0" name=""/>
        <dsp:cNvSpPr/>
      </dsp:nvSpPr>
      <dsp:spPr>
        <a:xfrm>
          <a:off x="1029974" y="1837699"/>
          <a:ext cx="8640205" cy="5250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787" tIns="58420" rIns="58420" bIns="58420" numCol="1" spcCol="1270" anchor="ctr" anchorCtr="0">
          <a:noAutofit/>
        </a:bodyPr>
        <a:lstStyle/>
        <a:p>
          <a:pPr lvl="0" algn="l" defTabSz="1022350">
            <a:lnSpc>
              <a:spcPct val="90000"/>
            </a:lnSpc>
            <a:spcBef>
              <a:spcPct val="0"/>
            </a:spcBef>
            <a:spcAft>
              <a:spcPct val="35000"/>
            </a:spcAft>
          </a:pPr>
          <a:r>
            <a:rPr lang="en-US" sz="2300" kern="1200" dirty="0">
              <a:latin typeface="Arial" panose="020B0604020202020204" pitchFamily="34" charset="0"/>
              <a:cs typeface="Arial" panose="020B0604020202020204" pitchFamily="34" charset="0"/>
            </a:rPr>
            <a:t>Present with 70+ exclusive showrooms across India</a:t>
          </a:r>
          <a:endParaRPr lang="en-IN" sz="2300" kern="1200" dirty="0">
            <a:latin typeface="Arial" panose="020B0604020202020204" pitchFamily="34" charset="0"/>
            <a:cs typeface="Arial" panose="020B0604020202020204" pitchFamily="34" charset="0"/>
          </a:endParaRPr>
        </a:p>
      </dsp:txBody>
      <dsp:txXfrm>
        <a:off x="1029974" y="1837699"/>
        <a:ext cx="8640205" cy="525085"/>
      </dsp:txXfrm>
    </dsp:sp>
    <dsp:sp modelId="{9E996170-1ADE-46B5-8B05-F6557330248A}">
      <dsp:nvSpPr>
        <dsp:cNvPr id="0" name=""/>
        <dsp:cNvSpPr/>
      </dsp:nvSpPr>
      <dsp:spPr>
        <a:xfrm>
          <a:off x="701795" y="1772063"/>
          <a:ext cx="656356" cy="65635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A66E7-875D-4132-AF57-9537C5281EAF}">
      <dsp:nvSpPr>
        <dsp:cNvPr id="0" name=""/>
        <dsp:cNvSpPr/>
      </dsp:nvSpPr>
      <dsp:spPr>
        <a:xfrm>
          <a:off x="1029974" y="2624728"/>
          <a:ext cx="8640205" cy="5250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787" tIns="58420" rIns="58420" bIns="58420" numCol="1" spcCol="1270" anchor="ctr" anchorCtr="0">
          <a:noAutofit/>
        </a:bodyPr>
        <a:lstStyle/>
        <a:p>
          <a:pPr lvl="0" algn="l" defTabSz="1022350">
            <a:lnSpc>
              <a:spcPct val="90000"/>
            </a:lnSpc>
            <a:spcBef>
              <a:spcPct val="0"/>
            </a:spcBef>
            <a:spcAft>
              <a:spcPct val="35000"/>
            </a:spcAft>
          </a:pPr>
          <a:r>
            <a:rPr lang="en-US" sz="2300" kern="1200" dirty="0">
              <a:latin typeface="Arial" panose="020B0604020202020204" pitchFamily="34" charset="0"/>
              <a:cs typeface="Arial" panose="020B0604020202020204" pitchFamily="34" charset="0"/>
            </a:rPr>
            <a:t>More than 1.5 lakh diesel generators across varied segments</a:t>
          </a:r>
          <a:endParaRPr lang="en-IN" sz="2300" kern="1200" dirty="0">
            <a:latin typeface="Arial" panose="020B0604020202020204" pitchFamily="34" charset="0"/>
            <a:cs typeface="Arial" panose="020B0604020202020204" pitchFamily="34" charset="0"/>
          </a:endParaRPr>
        </a:p>
      </dsp:txBody>
      <dsp:txXfrm>
        <a:off x="1029974" y="2624728"/>
        <a:ext cx="8640205" cy="525085"/>
      </dsp:txXfrm>
    </dsp:sp>
    <dsp:sp modelId="{8A82D42A-34BD-4F87-9412-08D6AA5DE231}">
      <dsp:nvSpPr>
        <dsp:cNvPr id="0" name=""/>
        <dsp:cNvSpPr/>
      </dsp:nvSpPr>
      <dsp:spPr>
        <a:xfrm>
          <a:off x="701795" y="2559092"/>
          <a:ext cx="656356" cy="65635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061766-E61C-4B04-8F1E-86F3ED51474F}">
      <dsp:nvSpPr>
        <dsp:cNvPr id="0" name=""/>
        <dsp:cNvSpPr/>
      </dsp:nvSpPr>
      <dsp:spPr>
        <a:xfrm>
          <a:off x="832468" y="3412256"/>
          <a:ext cx="8837710" cy="5250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787" tIns="58420" rIns="58420" bIns="58420" numCol="1" spcCol="1270" anchor="ctr" anchorCtr="0">
          <a:noAutofit/>
        </a:bodyPr>
        <a:lstStyle/>
        <a:p>
          <a:pPr lvl="0" algn="l" defTabSz="1022350">
            <a:lnSpc>
              <a:spcPct val="90000"/>
            </a:lnSpc>
            <a:spcBef>
              <a:spcPct val="0"/>
            </a:spcBef>
            <a:spcAft>
              <a:spcPct val="35000"/>
            </a:spcAft>
          </a:pPr>
          <a:r>
            <a:rPr lang="en-US" sz="2300" kern="1200" dirty="0">
              <a:latin typeface="Arial" panose="020B0604020202020204" pitchFamily="34" charset="0"/>
              <a:cs typeface="Arial" panose="020B0604020202020204" pitchFamily="34" charset="0"/>
            </a:rPr>
            <a:t>Present in 26 countries across the globe</a:t>
          </a:r>
          <a:endParaRPr lang="en-IN" sz="2300" kern="1200" dirty="0">
            <a:latin typeface="Arial" panose="020B0604020202020204" pitchFamily="34" charset="0"/>
            <a:cs typeface="Arial" panose="020B0604020202020204" pitchFamily="34" charset="0"/>
          </a:endParaRPr>
        </a:p>
      </dsp:txBody>
      <dsp:txXfrm>
        <a:off x="832468" y="3412256"/>
        <a:ext cx="8837710" cy="525085"/>
      </dsp:txXfrm>
    </dsp:sp>
    <dsp:sp modelId="{D9A9200A-9411-4B57-9F6B-1E0167D730E9}">
      <dsp:nvSpPr>
        <dsp:cNvPr id="0" name=""/>
        <dsp:cNvSpPr/>
      </dsp:nvSpPr>
      <dsp:spPr>
        <a:xfrm>
          <a:off x="504290" y="3346621"/>
          <a:ext cx="656356" cy="65635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B211A6-59D3-4ED3-A0E5-3E5F954766A7}">
      <dsp:nvSpPr>
        <dsp:cNvPr id="0" name=""/>
        <dsp:cNvSpPr/>
      </dsp:nvSpPr>
      <dsp:spPr>
        <a:xfrm>
          <a:off x="400549" y="4199785"/>
          <a:ext cx="9269629" cy="5250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787" tIns="58420" rIns="58420" bIns="58420" numCol="1" spcCol="1270" anchor="ctr" anchorCtr="0">
          <a:noAutofit/>
        </a:bodyPr>
        <a:lstStyle/>
        <a:p>
          <a:pPr lvl="0" algn="l" defTabSz="1022350">
            <a:lnSpc>
              <a:spcPct val="90000"/>
            </a:lnSpc>
            <a:spcBef>
              <a:spcPct val="0"/>
            </a:spcBef>
            <a:spcAft>
              <a:spcPct val="35000"/>
            </a:spcAft>
          </a:pPr>
          <a:r>
            <a:rPr lang="en-US" sz="2300" kern="1200" dirty="0">
              <a:latin typeface="Arial" panose="020B0604020202020204" pitchFamily="34" charset="0"/>
              <a:cs typeface="Arial" panose="020B0604020202020204" pitchFamily="34" charset="0"/>
            </a:rPr>
            <a:t>Winner of Deming Prize 2014, Japan</a:t>
          </a:r>
          <a:endParaRPr lang="en-IN" sz="2300" kern="1200" dirty="0">
            <a:latin typeface="Arial" panose="020B0604020202020204" pitchFamily="34" charset="0"/>
            <a:cs typeface="Arial" panose="020B0604020202020204" pitchFamily="34" charset="0"/>
          </a:endParaRPr>
        </a:p>
      </dsp:txBody>
      <dsp:txXfrm>
        <a:off x="400549" y="4199785"/>
        <a:ext cx="9269629" cy="525085"/>
      </dsp:txXfrm>
    </dsp:sp>
    <dsp:sp modelId="{A638E5D4-051E-44AB-973D-D37CED74D0A6}">
      <dsp:nvSpPr>
        <dsp:cNvPr id="0" name=""/>
        <dsp:cNvSpPr/>
      </dsp:nvSpPr>
      <dsp:spPr>
        <a:xfrm>
          <a:off x="72371" y="4134149"/>
          <a:ext cx="656356" cy="65635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83E211-F7A7-4317-892B-28769BDE5747}" type="datetimeFigureOut">
              <a:rPr lang="en-US" smtClean="0"/>
              <a:pPr/>
              <a:t>3/23/2017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A218D-F311-4799-90C5-974E162849B4}" type="slidenum">
              <a:rPr lang="en-US" smtClean="0"/>
              <a:pPr/>
              <a:t>‹#›</a:t>
            </a:fld>
            <a:endParaRPr lang="en-US" dirty="0"/>
          </a:p>
        </p:txBody>
      </p:sp>
    </p:spTree>
    <p:extLst>
      <p:ext uri="{BB962C8B-B14F-4D97-AF65-F5344CB8AC3E}">
        <p14:creationId xmlns:p14="http://schemas.microsoft.com/office/powerpoint/2010/main" xmlns="" val="3029178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5"/>
          <p:cNvSpPr>
            <a:spLocks noGrp="1" noChangeArrowheads="1"/>
          </p:cNvSpPr>
          <p:nvPr>
            <p:ph type="sldNum" sz="quarter"/>
          </p:nvPr>
        </p:nvSpPr>
        <p:spPr>
          <a:noFill/>
        </p:spPr>
        <p:txBody>
          <a:bodyPr/>
          <a:lstStyle/>
          <a:p>
            <a:fld id="{2E501C4B-BDB2-454C-B55A-F90622ACCDFF}" type="slidenum">
              <a:rPr lang="en-GB">
                <a:solidFill>
                  <a:prstClr val="black"/>
                </a:solidFill>
              </a:rPr>
              <a:pPr/>
              <a:t>5</a:t>
            </a:fld>
            <a:endParaRPr lang="en-GB" dirty="0">
              <a:solidFill>
                <a:prstClr val="black"/>
              </a:solidFill>
            </a:endParaRPr>
          </a:p>
        </p:txBody>
      </p:sp>
      <p:sp>
        <p:nvSpPr>
          <p:cNvPr id="48131" name="Text Box 1"/>
          <p:cNvSpPr txBox="1">
            <a:spLocks noChangeArrowheads="1"/>
          </p:cNvSpPr>
          <p:nvPr/>
        </p:nvSpPr>
        <p:spPr bwMode="auto">
          <a:xfrm>
            <a:off x="4017769" y="9720983"/>
            <a:ext cx="3074078" cy="504513"/>
          </a:xfrm>
          <a:prstGeom prst="rect">
            <a:avLst/>
          </a:prstGeom>
          <a:noFill/>
          <a:ln w="9525">
            <a:noFill/>
            <a:round/>
            <a:headEnd/>
            <a:tailEnd/>
          </a:ln>
        </p:spPr>
        <p:txBody>
          <a:bodyPr lIns="0" tIns="0" rIns="0" bIns="0" anchor="b"/>
          <a:lstStyle/>
          <a:p>
            <a:pPr algn="r">
              <a:tabLst>
                <a:tab pos="0" algn="l"/>
                <a:tab pos="425090" algn="l"/>
                <a:tab pos="851688" algn="l"/>
                <a:tab pos="1278284" algn="l"/>
                <a:tab pos="1704881" algn="l"/>
                <a:tab pos="2131477" algn="l"/>
                <a:tab pos="2558075" algn="l"/>
                <a:tab pos="2984671" algn="l"/>
                <a:tab pos="3411269" algn="l"/>
                <a:tab pos="3837865" algn="l"/>
                <a:tab pos="4264463" algn="l"/>
                <a:tab pos="4691059" algn="l"/>
                <a:tab pos="5117657" algn="l"/>
                <a:tab pos="5544253" algn="l"/>
                <a:tab pos="5970851" algn="l"/>
                <a:tab pos="6397447" algn="l"/>
                <a:tab pos="6824045" algn="l"/>
                <a:tab pos="7250641" algn="l"/>
                <a:tab pos="7677238" algn="l"/>
                <a:tab pos="8103834" algn="l"/>
                <a:tab pos="8530433" algn="l"/>
              </a:tabLst>
            </a:pPr>
            <a:fld id="{E870ECA7-EB2F-44B5-9756-4E368EF80022}" type="slidenum">
              <a:rPr lang="en-GB" sz="1300">
                <a:solidFill>
                  <a:srgbClr val="000000"/>
                </a:solidFill>
                <a:latin typeface="Times New Roman" charset="0"/>
              </a:rPr>
              <a:pPr algn="r">
                <a:tabLst>
                  <a:tab pos="0" algn="l"/>
                  <a:tab pos="425090" algn="l"/>
                  <a:tab pos="851688" algn="l"/>
                  <a:tab pos="1278284" algn="l"/>
                  <a:tab pos="1704881" algn="l"/>
                  <a:tab pos="2131477" algn="l"/>
                  <a:tab pos="2558075" algn="l"/>
                  <a:tab pos="2984671" algn="l"/>
                  <a:tab pos="3411269" algn="l"/>
                  <a:tab pos="3837865" algn="l"/>
                  <a:tab pos="4264463" algn="l"/>
                  <a:tab pos="4691059" algn="l"/>
                  <a:tab pos="5117657" algn="l"/>
                  <a:tab pos="5544253" algn="l"/>
                  <a:tab pos="5970851" algn="l"/>
                  <a:tab pos="6397447" algn="l"/>
                  <a:tab pos="6824045" algn="l"/>
                  <a:tab pos="7250641" algn="l"/>
                  <a:tab pos="7677238" algn="l"/>
                  <a:tab pos="8103834" algn="l"/>
                  <a:tab pos="8530433" algn="l"/>
                </a:tabLst>
              </a:pPr>
              <a:t>5</a:t>
            </a:fld>
            <a:endParaRPr lang="en-GB" sz="1300" dirty="0">
              <a:solidFill>
                <a:srgbClr val="000000"/>
              </a:solidFill>
              <a:latin typeface="Times New Roman" charset="0"/>
            </a:endParaRPr>
          </a:p>
        </p:txBody>
      </p:sp>
      <p:sp>
        <p:nvSpPr>
          <p:cNvPr id="48132" name="Text Box 2"/>
          <p:cNvSpPr txBox="1">
            <a:spLocks noGrp="1" noRot="1" noChangeAspect="1" noChangeArrowheads="1"/>
          </p:cNvSpPr>
          <p:nvPr>
            <p:ph type="sldImg"/>
          </p:nvPr>
        </p:nvSpPr>
        <p:spPr>
          <a:xfrm>
            <a:off x="-76200" y="908050"/>
            <a:ext cx="7978775" cy="4489450"/>
          </a:xfrm>
          <a:solidFill>
            <a:srgbClr val="FFFFFF"/>
          </a:solidFill>
          <a:ln>
            <a:solidFill>
              <a:srgbClr val="000000"/>
            </a:solidFill>
            <a:miter lim="800000"/>
          </a:ln>
        </p:spPr>
      </p:sp>
      <p:sp>
        <p:nvSpPr>
          <p:cNvPr id="48133" name="Text Box 3"/>
          <p:cNvSpPr txBox="1">
            <a:spLocks noGrp="1" noChangeArrowheads="1"/>
          </p:cNvSpPr>
          <p:nvPr>
            <p:ph type="body" idx="1"/>
          </p:nvPr>
        </p:nvSpPr>
        <p:spPr>
          <a:xfrm>
            <a:off x="709633" y="4861253"/>
            <a:ext cx="5674073" cy="4599876"/>
          </a:xfrm>
          <a:noFill/>
          <a:ln/>
        </p:spPr>
        <p:txBody>
          <a:bodyPr wrap="none" anchor="ctr"/>
          <a:lstStyle/>
          <a:p>
            <a:endParaRPr lang="en-US" dirty="0"/>
          </a:p>
        </p:txBody>
      </p:sp>
    </p:spTree>
    <p:extLst>
      <p:ext uri="{BB962C8B-B14F-4D97-AF65-F5344CB8AC3E}">
        <p14:creationId xmlns:p14="http://schemas.microsoft.com/office/powerpoint/2010/main" xmlns="" val="2758282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stretch>
            <a:fillRect/>
          </a:stretch>
        </p:blipFill>
        <p:spPr bwMode="ltGray">
          <a:xfrm>
            <a:off x="1552" y="5"/>
            <a:ext cx="5291765" cy="1443209"/>
          </a:xfrm>
          <a:prstGeom prst="rect">
            <a:avLst/>
          </a:prstGeom>
        </p:spPr>
      </p:pic>
      <p:sp>
        <p:nvSpPr>
          <p:cNvPr id="20" name="TextBox 20"/>
          <p:cNvSpPr txBox="1">
            <a:spLocks noChangeArrowheads="1"/>
          </p:cNvSpPr>
          <p:nvPr userDrawn="1"/>
        </p:nvSpPr>
        <p:spPr bwMode="gray">
          <a:xfrm>
            <a:off x="641351" y="6629406"/>
            <a:ext cx="2173672" cy="92333"/>
          </a:xfrm>
          <a:prstGeom prst="rect">
            <a:avLst/>
          </a:prstGeom>
          <a:noFill/>
          <a:ln w="9525">
            <a:noFill/>
            <a:miter lim="800000"/>
            <a:headEnd/>
            <a:tailEnd/>
          </a:ln>
        </p:spPr>
        <p:txBody>
          <a:bodyPr wrap="none" lIns="0" tIns="0" rIns="0" bIns="0">
            <a:spAutoFit/>
          </a:bodyPr>
          <a:lstStyle/>
          <a:p>
            <a:pPr marL="0" algn="l" defTabSz="685800" rtl="0" eaLnBrk="1" latinLnBrk="0" hangingPunct="1">
              <a:defRPr/>
            </a:pPr>
            <a:r>
              <a:rPr lang="en-US" sz="600" kern="1200" dirty="0">
                <a:solidFill>
                  <a:schemeClr val="tx2"/>
                </a:solidFill>
                <a:latin typeface="Arial" panose="020B0604020202020204" pitchFamily="34" charset="0"/>
                <a:ea typeface="+mn-ea"/>
                <a:cs typeface="+mn-cs"/>
              </a:rPr>
              <a:t>Copyright © 2012 Mahindra &amp; Mahindra Ltd. All rights reserved.</a:t>
            </a:r>
          </a:p>
        </p:txBody>
      </p:sp>
      <p:sp>
        <p:nvSpPr>
          <p:cNvPr id="10" name="Slide Number Placeholder 5"/>
          <p:cNvSpPr txBox="1">
            <a:spLocks/>
          </p:cNvSpPr>
          <p:nvPr userDrawn="1"/>
        </p:nvSpPr>
        <p:spPr bwMode="auto">
          <a:xfrm>
            <a:off x="11855717" y="6633249"/>
            <a:ext cx="117019" cy="115416"/>
          </a:xfrm>
          <a:prstGeom prst="rect">
            <a:avLst/>
          </a:prstGeom>
          <a:noFill/>
          <a:ln w="9525">
            <a:noFill/>
            <a:miter lim="800000"/>
            <a:headEnd/>
            <a:tailEnd/>
          </a:ln>
        </p:spPr>
        <p:txBody>
          <a:bodyPr wrap="none" lIns="0" tIns="0" rIns="0" bIns="0" anchor="ctr">
            <a:spAutoFit/>
          </a:bodyPr>
          <a:lstStyle/>
          <a:p>
            <a:pPr marL="0" algn="r" defTabSz="685800" rtl="0" eaLnBrk="1" latinLnBrk="0" hangingPunct="1">
              <a:defRPr/>
            </a:pPr>
            <a:fld id="{6856ECDB-1CEE-4F69-ADCA-557460F2116E}" type="slidenum">
              <a:rPr lang="en-US" sz="750" kern="1200" smtClean="0">
                <a:solidFill>
                  <a:schemeClr val="tx2"/>
                </a:solidFill>
                <a:latin typeface="Arial" panose="020B0604020202020204" pitchFamily="34" charset="0"/>
                <a:ea typeface="+mn-ea"/>
                <a:cs typeface="Arial" pitchFamily="34" charset="0"/>
              </a:rPr>
              <a:pPr marL="0" algn="r" defTabSz="685800" rtl="0" eaLnBrk="1" latinLnBrk="0" hangingPunct="1">
                <a:defRPr/>
              </a:pPr>
              <a:t>‹#›</a:t>
            </a:fld>
            <a:endParaRPr lang="en-US" sz="750" kern="1200" dirty="0">
              <a:solidFill>
                <a:schemeClr val="tx2"/>
              </a:solidFill>
              <a:latin typeface="Arial" panose="020B0604020202020204" pitchFamily="34" charset="0"/>
              <a:ea typeface="+mn-ea"/>
              <a:cs typeface="Arial"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3" y="727075"/>
            <a:ext cx="10968567"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anose="020B0604020202020204" pitchFamily="34" charset="0"/>
                <a:ea typeface="+mj-ea"/>
                <a:cs typeface="+mj-cs"/>
              </a:defRPr>
            </a:lvl1pPr>
          </a:lstStyle>
          <a:p>
            <a:pPr lvl="0" algn="l" defTabSz="685800" rtl="0" eaLnBrk="1" fontAlgn="base" latinLnBrk="0" hangingPunct="1">
              <a:spcBef>
                <a:spcPct val="0"/>
              </a:spcBef>
              <a:spcAft>
                <a:spcPct val="0"/>
              </a:spcAft>
              <a:buNone/>
            </a:pPr>
            <a:r>
              <a:rPr lang="en-US" dirty="0"/>
              <a:t>Click to edit Master title style</a:t>
            </a:r>
          </a:p>
        </p:txBody>
      </p:sp>
      <p:sp>
        <p:nvSpPr>
          <p:cNvPr id="17" name="Text Placeholder 4"/>
          <p:cNvSpPr>
            <a:spLocks noGrp="1"/>
          </p:cNvSpPr>
          <p:nvPr>
            <p:ph type="body" sz="quarter" idx="10" hasCustomPrompt="1"/>
          </p:nvPr>
        </p:nvSpPr>
        <p:spPr bwMode="gray">
          <a:xfrm>
            <a:off x="641351" y="2466976"/>
            <a:ext cx="5245100" cy="1038746"/>
          </a:xfrm>
          <a:ln>
            <a:noFill/>
          </a:ln>
        </p:spPr>
        <p:txBody>
          <a:bodyPr wrap="square" lIns="0" tIns="0" rIns="0" bIns="0">
            <a:spAutoFit/>
          </a:bodyPr>
          <a:lstStyle>
            <a:lvl1pPr>
              <a:spcBef>
                <a:spcPts val="0"/>
              </a:spcBef>
              <a:spcAft>
                <a:spcPts val="0"/>
              </a:spcAft>
              <a:defRPr lang="en-US" sz="1350" b="0" kern="1200" baseline="0" dirty="0" smtClean="0">
                <a:solidFill>
                  <a:schemeClr val="tx1"/>
                </a:solidFill>
                <a:latin typeface="Arial" panose="020B0604020202020204" pitchFamily="34" charset="0"/>
                <a:ea typeface="+mn-ea"/>
                <a:cs typeface="+mn-cs"/>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anose="020B0604020202020204"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217885" lvl="0" indent="-217885" algn="l" defTabSz="6858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8625" lvl="2" indent="-209550" algn="l" defTabSz="6858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38175" lvl="3" indent="-209550" algn="l" defTabSz="6858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52488" lvl="4" indent="-214313" algn="l" defTabSz="70008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76325" lvl="5" indent="-214313" algn="l" defTabSz="6858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19" y="2466976"/>
            <a:ext cx="5245100" cy="1038746"/>
          </a:xfrm>
          <a:ln>
            <a:noFill/>
          </a:ln>
        </p:spPr>
        <p:txBody>
          <a:bodyPr wrap="square" lIns="0" tIns="0" rIns="0" bIns="0">
            <a:spAutoFit/>
          </a:bodyPr>
          <a:lstStyle>
            <a:lvl1pPr>
              <a:spcBef>
                <a:spcPts val="0"/>
              </a:spcBef>
              <a:spcAft>
                <a:spcPts val="0"/>
              </a:spcAft>
              <a:defRPr lang="en-US" sz="1350" b="0" kern="1200" baseline="0" dirty="0" smtClean="0">
                <a:solidFill>
                  <a:schemeClr val="tx1"/>
                </a:solidFill>
                <a:latin typeface="Arial" panose="020B0604020202020204" pitchFamily="34" charset="0"/>
                <a:ea typeface="+mn-ea"/>
                <a:cs typeface="+mn-cs"/>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anose="020B0604020202020204"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217885" lvl="0" indent="-217885" algn="l" defTabSz="6858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8625" lvl="2" indent="-209550" algn="l" defTabSz="6858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38175" lvl="3" indent="-209550" algn="l" defTabSz="6858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52488" lvl="4" indent="-214313" algn="l" defTabSz="70008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76325" lvl="5" indent="-214313" algn="l" defTabSz="6858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51" y="2050092"/>
            <a:ext cx="5245100" cy="207749"/>
          </a:xfrm>
          <a:noFill/>
          <a:ln>
            <a:noFill/>
          </a:ln>
        </p:spPr>
        <p:txBody>
          <a:bodyPr wrap="square" lIns="0" tIns="0" rIns="0" bIns="0" anchor="b" anchorCtr="0">
            <a:spAutoFit/>
          </a:bodyPr>
          <a:lstStyle>
            <a:lvl1pPr marL="0" indent="0">
              <a:spcBef>
                <a:spcPts val="0"/>
              </a:spcBef>
              <a:spcAft>
                <a:spcPts val="0"/>
              </a:spcAft>
              <a:buNone/>
              <a:defRPr sz="1350" b="1">
                <a:solidFill>
                  <a:schemeClr val="bg2"/>
                </a:solidFill>
                <a:latin typeface="Arial" panose="020B0604020202020204"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19" y="2050092"/>
            <a:ext cx="5245100" cy="207749"/>
          </a:xfrm>
          <a:noFill/>
          <a:ln>
            <a:noFill/>
          </a:ln>
        </p:spPr>
        <p:txBody>
          <a:bodyPr wrap="square" lIns="0" tIns="0" rIns="0" bIns="0" anchor="b" anchorCtr="0">
            <a:spAutoFit/>
          </a:bodyPr>
          <a:lstStyle>
            <a:lvl1pPr marL="0" indent="0">
              <a:spcBef>
                <a:spcPts val="0"/>
              </a:spcBef>
              <a:spcAft>
                <a:spcPts val="0"/>
              </a:spcAft>
              <a:buNone/>
              <a:tabLst/>
              <a:defRPr sz="1350" b="1">
                <a:solidFill>
                  <a:schemeClr val="bg2"/>
                </a:solidFill>
                <a:latin typeface="Arial" panose="020B0604020202020204"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dirty="0"/>
              <a:t>Heading 2</a:t>
            </a:r>
          </a:p>
        </p:txBody>
      </p:sp>
      <p:cxnSp>
        <p:nvCxnSpPr>
          <p:cNvPr id="33" name="Straight Connector 32"/>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20"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1" y="4703296"/>
            <a:ext cx="5245100" cy="1038746"/>
          </a:xfrm>
          <a:ln>
            <a:noFill/>
          </a:ln>
        </p:spPr>
        <p:txBody>
          <a:bodyPr wrap="square" lIns="0" tIns="0" rIns="0" bIns="0">
            <a:spAutoFit/>
          </a:bodyPr>
          <a:lstStyle>
            <a:lvl1pPr>
              <a:spcBef>
                <a:spcPts val="0"/>
              </a:spcBef>
              <a:spcAft>
                <a:spcPts val="0"/>
              </a:spcAft>
              <a:defRPr lang="en-US" sz="1350" b="0" kern="1200" baseline="0" dirty="0" smtClean="0">
                <a:solidFill>
                  <a:schemeClr val="tx1"/>
                </a:solidFill>
                <a:latin typeface="Arial" panose="020B0604020202020204" pitchFamily="34" charset="0"/>
                <a:ea typeface="+mn-ea"/>
                <a:cs typeface="+mn-cs"/>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anose="020B0604020202020204"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217885" lvl="0" indent="-217885" algn="l" defTabSz="6858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8625" lvl="2" indent="-209550" algn="l" defTabSz="6858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38175" lvl="3" indent="-209550" algn="l" defTabSz="6858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52488" lvl="4" indent="-214313" algn="l" defTabSz="70008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76325" lvl="5" indent="-214313" algn="l" defTabSz="6858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19" y="4703296"/>
            <a:ext cx="5245100" cy="1038746"/>
          </a:xfrm>
          <a:ln>
            <a:noFill/>
          </a:ln>
        </p:spPr>
        <p:txBody>
          <a:bodyPr wrap="square" lIns="0" tIns="0" rIns="0" bIns="0">
            <a:spAutoFit/>
          </a:bodyPr>
          <a:lstStyle>
            <a:lvl1pPr>
              <a:spcBef>
                <a:spcPts val="0"/>
              </a:spcBef>
              <a:spcAft>
                <a:spcPts val="0"/>
              </a:spcAft>
              <a:defRPr lang="en-US" sz="1350" b="0" kern="1200" baseline="0" dirty="0" smtClean="0">
                <a:solidFill>
                  <a:schemeClr val="tx1"/>
                </a:solidFill>
                <a:latin typeface="Arial" panose="020B0604020202020204" pitchFamily="34" charset="0"/>
                <a:ea typeface="+mn-ea"/>
                <a:cs typeface="+mn-cs"/>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anose="020B0604020202020204"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217885" lvl="0" indent="-217885" algn="l" defTabSz="6858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8625" lvl="2" indent="-209550" algn="l" defTabSz="6858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38175" lvl="3" indent="-209550" algn="l" defTabSz="6858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52488" lvl="4" indent="-214313" algn="l" defTabSz="70008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76325" lvl="5" indent="-214313" algn="l" defTabSz="6858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51" y="4286412"/>
            <a:ext cx="5245100" cy="207749"/>
          </a:xfrm>
          <a:noFill/>
          <a:ln>
            <a:noFill/>
          </a:ln>
        </p:spPr>
        <p:txBody>
          <a:bodyPr wrap="square" lIns="0" tIns="0" rIns="0" bIns="0" anchor="b" anchorCtr="0">
            <a:spAutoFit/>
          </a:bodyPr>
          <a:lstStyle>
            <a:lvl1pPr>
              <a:spcBef>
                <a:spcPts val="0"/>
              </a:spcBef>
              <a:spcAft>
                <a:spcPts val="0"/>
              </a:spcAft>
              <a:buNone/>
              <a:defRPr lang="en-US" sz="1350" b="1" kern="1200" baseline="0" dirty="0" smtClean="0">
                <a:solidFill>
                  <a:schemeClr val="bg2"/>
                </a:solidFill>
                <a:latin typeface="Arial" panose="020B0604020202020204"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0" lvl="0" indent="0" algn="l" defTabSz="685800"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19" y="4286412"/>
            <a:ext cx="5245100" cy="207749"/>
          </a:xfrm>
          <a:noFill/>
          <a:ln>
            <a:noFill/>
          </a:ln>
        </p:spPr>
        <p:txBody>
          <a:bodyPr wrap="square" lIns="0" tIns="0" rIns="0" bIns="0" anchor="b" anchorCtr="0">
            <a:spAutoFit/>
          </a:bodyPr>
          <a:lstStyle>
            <a:lvl1pPr>
              <a:spcBef>
                <a:spcPts val="0"/>
              </a:spcBef>
              <a:spcAft>
                <a:spcPts val="0"/>
              </a:spcAft>
              <a:buNone/>
              <a:defRPr lang="en-US" sz="1350" b="1" kern="1200" baseline="0" dirty="0" smtClean="0">
                <a:solidFill>
                  <a:schemeClr val="bg2"/>
                </a:solidFill>
                <a:latin typeface="Arial" panose="020B0604020202020204"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0" lvl="0" indent="0" algn="l" defTabSz="685800"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52"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20"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49" y="1270457"/>
            <a:ext cx="10966451" cy="207749"/>
          </a:xfrm>
        </p:spPr>
        <p:txBody>
          <a:bodyPr/>
          <a:lstStyle>
            <a:lvl1pPr marL="0" indent="0">
              <a:buNone/>
              <a:defRPr b="1">
                <a:solidFill>
                  <a:schemeClr val="bg2"/>
                </a:solidFill>
                <a:latin typeface="Arial" panose="020B0604020202020204" pitchFamily="34" charset="0"/>
              </a:defRPr>
            </a:lvl1pPr>
          </a:lstStyle>
          <a:p>
            <a:pPr lvl="0"/>
            <a:r>
              <a:rPr lang="en-US" dirty="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2" y="1971680"/>
            <a:ext cx="2724151" cy="946413"/>
          </a:xfrm>
          <a:ln>
            <a:noFill/>
          </a:ln>
        </p:spPr>
        <p:txBody>
          <a:bodyPr wrap="square" lIns="0" tIns="0" rIns="0" bIns="0">
            <a:spAutoFit/>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anose="020B0604020202020204" pitchFamily="34" charset="0"/>
                <a:ea typeface="+mn-ea"/>
                <a:cs typeface="Arial" pitchFamily="34" charset="0"/>
              </a:defRPr>
            </a:lvl1pPr>
            <a:lvl2pPr>
              <a:spcBef>
                <a:spcPts val="0"/>
              </a:spcBef>
              <a:spcAft>
                <a:spcPts val="0"/>
              </a:spcAft>
              <a:buSzPct val="120000"/>
              <a:defRPr sz="1200">
                <a:latin typeface="Arial" panose="020B0604020202020204" pitchFamily="34" charset="0"/>
                <a:cs typeface="Arial" pitchFamily="34" charset="0"/>
              </a:defRPr>
            </a:lvl2pPr>
            <a:lvl3pPr>
              <a:spcBef>
                <a:spcPts val="0"/>
              </a:spcBef>
              <a:spcAft>
                <a:spcPts val="0"/>
              </a:spcAft>
              <a:defRPr sz="1200">
                <a:latin typeface="Arial" panose="020B0604020202020204" pitchFamily="34" charset="0"/>
                <a:cs typeface="Arial" pitchFamily="34" charset="0"/>
              </a:defRPr>
            </a:lvl3pPr>
            <a:lvl4pPr>
              <a:spcBef>
                <a:spcPts val="0"/>
              </a:spcBef>
              <a:spcAft>
                <a:spcPts val="0"/>
              </a:spcAft>
              <a:defRPr sz="1200">
                <a:latin typeface="Arial" panose="020B0604020202020204" pitchFamily="34" charset="0"/>
                <a:cs typeface="Arial" pitchFamily="34" charset="0"/>
              </a:defRPr>
            </a:lvl4pPr>
            <a:lvl5pPr>
              <a:spcBef>
                <a:spcPts val="0"/>
              </a:spcBef>
              <a:spcAft>
                <a:spcPts val="0"/>
              </a:spcAft>
              <a:defRPr sz="1200">
                <a:latin typeface="Arial" panose="020B0604020202020204"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0" marR="0" lvl="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4" y="1971680"/>
            <a:ext cx="2305049" cy="1892299"/>
          </a:xfrm>
        </p:spPr>
        <p:txBody>
          <a:bodyPr rtlCol="0">
            <a:normAutofit/>
          </a:bodyPr>
          <a:lstStyle>
            <a:lvl1pPr>
              <a:buNone/>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353" y="727075"/>
            <a:ext cx="10968567"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anose="020B0604020202020204" pitchFamily="34" charset="0"/>
                <a:ea typeface="+mj-ea"/>
                <a:cs typeface="+mj-cs"/>
              </a:defRPr>
            </a:lvl1pPr>
          </a:lstStyle>
          <a:p>
            <a:pPr lvl="0" algn="l" defTabSz="685800" rtl="0" eaLnBrk="1" fontAlgn="base" latinLnBrk="0" hangingPunct="1">
              <a:spcBef>
                <a:spcPct val="0"/>
              </a:spcBef>
              <a:spcAft>
                <a:spcPct val="0"/>
              </a:spcAft>
              <a:buNone/>
            </a:pPr>
            <a:r>
              <a:rPr lang="en-US" dirty="0"/>
              <a:t>Click to edit Master title style</a:t>
            </a:r>
          </a:p>
        </p:txBody>
      </p:sp>
      <p:sp>
        <p:nvSpPr>
          <p:cNvPr id="42" name="Text Placeholder 4"/>
          <p:cNvSpPr>
            <a:spLocks noGrp="1"/>
          </p:cNvSpPr>
          <p:nvPr>
            <p:ph type="body" sz="quarter" idx="19" hasCustomPrompt="1"/>
          </p:nvPr>
        </p:nvSpPr>
        <p:spPr bwMode="gray">
          <a:xfrm>
            <a:off x="8892119" y="1971680"/>
            <a:ext cx="2724151" cy="946413"/>
          </a:xfrm>
          <a:ln>
            <a:noFill/>
          </a:ln>
        </p:spPr>
        <p:txBody>
          <a:bodyPr wrap="square" lIns="0" tIns="0" rIns="0" bIns="0">
            <a:spAutoFit/>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anose="020B0604020202020204"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anose="020B0604020202020204" pitchFamily="34" charset="0"/>
                <a:ea typeface="+mn-ea"/>
                <a:cs typeface="Arial" pitchFamily="34" charset="0"/>
              </a:defRPr>
            </a:lvl2pPr>
            <a:lvl3pPr>
              <a:spcBef>
                <a:spcPts val="0"/>
              </a:spcBef>
              <a:spcAft>
                <a:spcPts val="0"/>
              </a:spcAft>
              <a:defRPr sz="1200">
                <a:latin typeface="Arial" panose="020B0604020202020204" pitchFamily="34" charset="0"/>
                <a:cs typeface="Arial" pitchFamily="34" charset="0"/>
              </a:defRPr>
            </a:lvl3pPr>
            <a:lvl4pPr>
              <a:spcBef>
                <a:spcPts val="0"/>
              </a:spcBef>
              <a:spcAft>
                <a:spcPts val="0"/>
              </a:spcAft>
              <a:defRPr sz="1200">
                <a:latin typeface="Arial" panose="020B0604020202020204" pitchFamily="34" charset="0"/>
                <a:cs typeface="Arial" pitchFamily="34" charset="0"/>
              </a:defRPr>
            </a:lvl4pPr>
            <a:lvl5pPr>
              <a:spcBef>
                <a:spcPts val="0"/>
              </a:spcBef>
              <a:spcAft>
                <a:spcPts val="0"/>
              </a:spcAft>
              <a:defRPr sz="1200">
                <a:latin typeface="Arial" panose="020B0604020202020204"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0" marR="0" lvl="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14313" lvl="1" indent="-214313" algn="l" defTabSz="6858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2" y="1971680"/>
            <a:ext cx="2305049" cy="1892299"/>
          </a:xfrm>
        </p:spPr>
        <p:txBody>
          <a:bodyPr rtlCol="0">
            <a:normAutofit/>
          </a:bodyPr>
          <a:lstStyle>
            <a:lvl1pPr>
              <a:buNone/>
              <a:defRPr/>
            </a:lvl1pPr>
          </a:lstStyle>
          <a:p>
            <a:pPr lvl="0"/>
            <a:r>
              <a:rPr lang="en-US" noProof="0"/>
              <a:t>Click icon to add picture</a:t>
            </a:r>
            <a:endParaRPr lang="en-US" noProof="0" dirty="0"/>
          </a:p>
        </p:txBody>
      </p:sp>
      <p:sp>
        <p:nvSpPr>
          <p:cNvPr id="45" name="Text Placeholder 4"/>
          <p:cNvSpPr>
            <a:spLocks noGrp="1"/>
          </p:cNvSpPr>
          <p:nvPr>
            <p:ph type="body" sz="quarter" idx="21" hasCustomPrompt="1"/>
          </p:nvPr>
        </p:nvSpPr>
        <p:spPr bwMode="gray">
          <a:xfrm>
            <a:off x="3251202" y="4241806"/>
            <a:ext cx="2724151" cy="946413"/>
          </a:xfrm>
          <a:ln>
            <a:noFill/>
          </a:ln>
        </p:spPr>
        <p:txBody>
          <a:bodyPr wrap="square" lIns="0" tIns="0" rIns="0" bIns="0">
            <a:spAutoFit/>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anose="020B0604020202020204"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anose="020B0604020202020204" pitchFamily="34" charset="0"/>
                <a:ea typeface="+mn-ea"/>
                <a:cs typeface="Arial" pitchFamily="34" charset="0"/>
              </a:defRPr>
            </a:lvl2pPr>
            <a:lvl3pPr>
              <a:spcBef>
                <a:spcPts val="0"/>
              </a:spcBef>
              <a:spcAft>
                <a:spcPts val="0"/>
              </a:spcAft>
              <a:defRPr sz="1200">
                <a:latin typeface="Arial" panose="020B0604020202020204" pitchFamily="34" charset="0"/>
                <a:cs typeface="Arial" pitchFamily="34" charset="0"/>
              </a:defRPr>
            </a:lvl3pPr>
            <a:lvl4pPr>
              <a:spcBef>
                <a:spcPts val="0"/>
              </a:spcBef>
              <a:spcAft>
                <a:spcPts val="0"/>
              </a:spcAft>
              <a:defRPr sz="1200">
                <a:latin typeface="Arial" panose="020B0604020202020204" pitchFamily="34" charset="0"/>
                <a:cs typeface="Arial" pitchFamily="34" charset="0"/>
              </a:defRPr>
            </a:lvl4pPr>
            <a:lvl5pPr>
              <a:spcBef>
                <a:spcPts val="0"/>
              </a:spcBef>
              <a:spcAft>
                <a:spcPts val="0"/>
              </a:spcAft>
              <a:defRPr sz="1200">
                <a:latin typeface="Arial" panose="020B0604020202020204"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0" marR="0" lvl="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14313" lvl="1" indent="-214313" algn="l" defTabSz="6858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4" y="4241806"/>
            <a:ext cx="2305049" cy="1892299"/>
          </a:xfrm>
        </p:spPr>
        <p:txBody>
          <a:bodyPr rtlCol="0">
            <a:normAutofit/>
          </a:bodyPr>
          <a:lstStyle>
            <a:lvl1pPr>
              <a:buNone/>
              <a:defRPr/>
            </a:lvl1pPr>
          </a:lstStyle>
          <a:p>
            <a:pPr lvl="0"/>
            <a:r>
              <a:rPr lang="en-US" noProof="0"/>
              <a:t>Click icon to add picture</a:t>
            </a:r>
            <a:endParaRPr lang="en-US" noProof="0" dirty="0"/>
          </a:p>
        </p:txBody>
      </p:sp>
      <p:sp>
        <p:nvSpPr>
          <p:cNvPr id="48" name="Text Placeholder 4"/>
          <p:cNvSpPr>
            <a:spLocks noGrp="1"/>
          </p:cNvSpPr>
          <p:nvPr>
            <p:ph type="body" sz="quarter" idx="23" hasCustomPrompt="1"/>
          </p:nvPr>
        </p:nvSpPr>
        <p:spPr bwMode="gray">
          <a:xfrm>
            <a:off x="8892119" y="4241806"/>
            <a:ext cx="2724151" cy="946413"/>
          </a:xfrm>
          <a:ln>
            <a:noFill/>
          </a:ln>
        </p:spPr>
        <p:txBody>
          <a:bodyPr wrap="square" lIns="0" tIns="0" rIns="0" bIns="0">
            <a:spAutoFit/>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anose="020B0604020202020204"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anose="020B0604020202020204" pitchFamily="34" charset="0"/>
                <a:ea typeface="+mn-ea"/>
                <a:cs typeface="Arial" pitchFamily="34" charset="0"/>
              </a:defRPr>
            </a:lvl2pPr>
            <a:lvl3pPr>
              <a:spcBef>
                <a:spcPts val="0"/>
              </a:spcBef>
              <a:spcAft>
                <a:spcPts val="0"/>
              </a:spcAft>
              <a:defRPr sz="1200">
                <a:latin typeface="Arial" panose="020B0604020202020204" pitchFamily="34" charset="0"/>
                <a:cs typeface="Arial" pitchFamily="34" charset="0"/>
              </a:defRPr>
            </a:lvl3pPr>
            <a:lvl4pPr>
              <a:spcBef>
                <a:spcPts val="0"/>
              </a:spcBef>
              <a:spcAft>
                <a:spcPts val="0"/>
              </a:spcAft>
              <a:defRPr sz="1200">
                <a:latin typeface="Arial" panose="020B0604020202020204" pitchFamily="34" charset="0"/>
                <a:cs typeface="Arial" pitchFamily="34" charset="0"/>
              </a:defRPr>
            </a:lvl4pPr>
            <a:lvl5pPr>
              <a:spcBef>
                <a:spcPts val="0"/>
              </a:spcBef>
              <a:spcAft>
                <a:spcPts val="0"/>
              </a:spcAft>
              <a:defRPr sz="1200">
                <a:latin typeface="Arial" panose="020B0604020202020204"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0" marR="0" lvl="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14313" lvl="1" indent="-214313" algn="l" defTabSz="6858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2" y="4241806"/>
            <a:ext cx="2305049" cy="1892299"/>
          </a:xfrm>
        </p:spPr>
        <p:txBody>
          <a:bodyPr rtlCol="0">
            <a:normAutofit/>
          </a:bodyPr>
          <a:lstStyle>
            <a:lvl1pPr>
              <a:buNone/>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49" y="1270457"/>
            <a:ext cx="10966451" cy="207749"/>
          </a:xfrm>
        </p:spPr>
        <p:txBody>
          <a:bodyPr/>
          <a:lstStyle>
            <a:lvl1pPr>
              <a:buNone/>
              <a:defRPr lang="en-US" sz="1350" b="1" kern="1200" baseline="0" dirty="0" smtClean="0">
                <a:solidFill>
                  <a:schemeClr val="bg2"/>
                </a:solidFill>
                <a:latin typeface="Arial" panose="020B0604020202020204" pitchFamily="34" charset="0"/>
                <a:ea typeface="+mn-ea"/>
                <a:cs typeface="Arial" pitchFamily="34" charset="0"/>
              </a:defRPr>
            </a:lvl1pPr>
          </a:lstStyle>
          <a:p>
            <a:pPr marL="0" lvl="0" indent="0" algn="l" defTabSz="685800" rtl="0" eaLnBrk="1" fontAlgn="base" latinLnBrk="0" hangingPunct="1">
              <a:spcBef>
                <a:spcPts val="0"/>
              </a:spcBef>
              <a:spcAft>
                <a:spcPts val="0"/>
              </a:spcAft>
              <a:buClr>
                <a:schemeClr val="bg2"/>
              </a:buClr>
              <a:tabLst/>
            </a:pPr>
            <a:r>
              <a:rPr lang="en-US" dirty="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4" y="1971675"/>
            <a:ext cx="10968567" cy="4162426"/>
          </a:xfrm>
        </p:spPr>
        <p:txBody>
          <a:bodyPr>
            <a:noAutofit/>
          </a:bodyPr>
          <a:lstStyle>
            <a:lvl1pPr marL="0" indent="0">
              <a:buNone/>
              <a:defRPr/>
            </a:lvl1pPr>
          </a:lstStyle>
          <a:p>
            <a:r>
              <a:rPr lang="en-US"/>
              <a:t>Click icon to add table</a:t>
            </a:r>
            <a:endParaRPr lang="en-US" dirty="0"/>
          </a:p>
        </p:txBody>
      </p:sp>
      <p:sp>
        <p:nvSpPr>
          <p:cNvPr id="4" name="Title 1"/>
          <p:cNvSpPr>
            <a:spLocks noGrp="1"/>
          </p:cNvSpPr>
          <p:nvPr>
            <p:ph type="title"/>
          </p:nvPr>
        </p:nvSpPr>
        <p:spPr bwMode="gray">
          <a:xfrm>
            <a:off x="641353" y="727075"/>
            <a:ext cx="10968567"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anose="020B0604020202020204" pitchFamily="34" charset="0"/>
                <a:ea typeface="+mj-ea"/>
                <a:cs typeface="+mj-cs"/>
              </a:defRPr>
            </a:lvl1pPr>
          </a:lstStyle>
          <a:p>
            <a:pPr lvl="0" algn="l" defTabSz="685800" rtl="0" eaLnBrk="1" fontAlgn="base" latinLnBrk="0" hangingPunct="1">
              <a:spcBef>
                <a:spcPct val="0"/>
              </a:spcBef>
              <a:spcAft>
                <a:spcPct val="0"/>
              </a:spcAft>
              <a:buNone/>
            </a:pPr>
            <a:r>
              <a:rPr lang="en-US" dirty="0"/>
              <a:t>Click to edit Master title style</a:t>
            </a:r>
          </a:p>
        </p:txBody>
      </p:sp>
      <p:sp>
        <p:nvSpPr>
          <p:cNvPr id="8" name="Text Placeholder 41"/>
          <p:cNvSpPr>
            <a:spLocks noGrp="1"/>
          </p:cNvSpPr>
          <p:nvPr>
            <p:ph type="body" sz="quarter" idx="13"/>
          </p:nvPr>
        </p:nvSpPr>
        <p:spPr bwMode="gray">
          <a:xfrm>
            <a:off x="641349" y="1270457"/>
            <a:ext cx="10966451" cy="207749"/>
          </a:xfrm>
        </p:spPr>
        <p:txBody>
          <a:bodyPr/>
          <a:lstStyle>
            <a:lvl1pPr>
              <a:buNone/>
              <a:defRPr lang="en-US" sz="1350" b="1" kern="1200" baseline="0" dirty="0" smtClean="0">
                <a:solidFill>
                  <a:schemeClr val="bg2"/>
                </a:solidFill>
                <a:latin typeface="Arial" panose="020B0604020202020204" pitchFamily="34" charset="0"/>
                <a:ea typeface="+mn-ea"/>
                <a:cs typeface="Arial" pitchFamily="34" charset="0"/>
              </a:defRPr>
            </a:lvl1pPr>
          </a:lstStyle>
          <a:p>
            <a:pPr marL="0" lvl="0" indent="0" algn="l" defTabSz="685800" rtl="0" eaLnBrk="1" fontAlgn="base" latinLnBrk="0" hangingPunct="1">
              <a:spcBef>
                <a:spcPts val="0"/>
              </a:spcBef>
              <a:spcAft>
                <a:spcPts val="0"/>
              </a:spcAft>
              <a:buClr>
                <a:schemeClr val="bg2"/>
              </a:buClr>
              <a:tabLst/>
            </a:pPr>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4" y="1971679"/>
            <a:ext cx="10968567" cy="4162425"/>
          </a:xfrm>
        </p:spPr>
        <p:txBody>
          <a:bodyPr>
            <a:noAutofit/>
          </a:bodyPr>
          <a:lstStyle>
            <a:lvl1pPr marL="0" indent="0">
              <a:buNone/>
              <a:defRPr/>
            </a:lvl1pPr>
          </a:lstStyle>
          <a:p>
            <a:r>
              <a:rPr lang="en-US"/>
              <a:t>Click icon to add chart</a:t>
            </a:r>
            <a:endParaRPr lang="en-US" dirty="0"/>
          </a:p>
        </p:txBody>
      </p:sp>
      <p:sp>
        <p:nvSpPr>
          <p:cNvPr id="4" name="Title 1"/>
          <p:cNvSpPr>
            <a:spLocks noGrp="1"/>
          </p:cNvSpPr>
          <p:nvPr>
            <p:ph type="title"/>
          </p:nvPr>
        </p:nvSpPr>
        <p:spPr bwMode="gray">
          <a:xfrm>
            <a:off x="641353" y="727075"/>
            <a:ext cx="10968567"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anose="020B0604020202020204" pitchFamily="34" charset="0"/>
                <a:ea typeface="+mj-ea"/>
                <a:cs typeface="+mj-cs"/>
              </a:defRPr>
            </a:lvl1pPr>
          </a:lstStyle>
          <a:p>
            <a:pPr lvl="0" algn="l" defTabSz="685800" rtl="0" eaLnBrk="1" fontAlgn="base" latinLnBrk="0" hangingPunct="1">
              <a:spcBef>
                <a:spcPct val="0"/>
              </a:spcBef>
              <a:spcAft>
                <a:spcPct val="0"/>
              </a:spcAft>
              <a:buNone/>
            </a:pPr>
            <a:r>
              <a:rPr lang="en-US" dirty="0"/>
              <a:t>Click to edit Master title style</a:t>
            </a:r>
          </a:p>
        </p:txBody>
      </p:sp>
      <p:sp>
        <p:nvSpPr>
          <p:cNvPr id="7" name="Text Placeholder 41"/>
          <p:cNvSpPr>
            <a:spLocks noGrp="1"/>
          </p:cNvSpPr>
          <p:nvPr>
            <p:ph type="body" sz="quarter" idx="13"/>
          </p:nvPr>
        </p:nvSpPr>
        <p:spPr bwMode="gray">
          <a:xfrm>
            <a:off x="641349" y="1270457"/>
            <a:ext cx="10966451" cy="207749"/>
          </a:xfrm>
        </p:spPr>
        <p:txBody>
          <a:bodyPr/>
          <a:lstStyle>
            <a:lvl1pPr marL="0" indent="0">
              <a:buNone/>
              <a:defRPr b="1">
                <a:solidFill>
                  <a:schemeClr val="bg2"/>
                </a:solidFill>
              </a:defRPr>
            </a:lvl1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4" name="Title 1"/>
          <p:cNvSpPr>
            <a:spLocks noGrp="1"/>
          </p:cNvSpPr>
          <p:nvPr>
            <p:ph type="title"/>
          </p:nvPr>
        </p:nvSpPr>
        <p:spPr bwMode="gray">
          <a:xfrm>
            <a:off x="641353" y="382657"/>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ctr">
              <a:defRPr lang="en-US" sz="3200" b="1" kern="1200" dirty="0">
                <a:solidFill>
                  <a:schemeClr val="tx2"/>
                </a:solidFill>
                <a:latin typeface="Arial" panose="020B0604020202020204" pitchFamily="34" charset="0"/>
                <a:ea typeface="+mj-ea"/>
                <a:cs typeface="+mj-cs"/>
              </a:defRPr>
            </a:lvl1pPr>
          </a:lstStyle>
          <a:p>
            <a:pPr lvl="0" algn="l" defTabSz="685800" rtl="0" eaLnBrk="1" fontAlgn="base" latinLnBrk="0" hangingPunct="1">
              <a:spcBef>
                <a:spcPct val="0"/>
              </a:spcBef>
              <a:spcAft>
                <a:spcPct val="0"/>
              </a:spcAft>
              <a:buNone/>
            </a:pPr>
            <a:r>
              <a:rPr lang="en-US" dirty="0"/>
              <a:t>Click to edit Master title style</a:t>
            </a:r>
          </a:p>
        </p:txBody>
      </p:sp>
      <p:sp>
        <p:nvSpPr>
          <p:cNvPr id="7" name="Text Placeholder 41"/>
          <p:cNvSpPr>
            <a:spLocks noGrp="1"/>
          </p:cNvSpPr>
          <p:nvPr>
            <p:ph type="body" sz="quarter" idx="13"/>
          </p:nvPr>
        </p:nvSpPr>
        <p:spPr bwMode="gray">
          <a:xfrm>
            <a:off x="641349" y="985705"/>
            <a:ext cx="10966451" cy="307777"/>
          </a:xfrm>
        </p:spPr>
        <p:txBody>
          <a:bodyPr/>
          <a:lstStyle>
            <a:lvl1pPr marL="0" indent="0">
              <a:buNone/>
              <a:defRPr sz="2000" b="1">
                <a:solidFill>
                  <a:schemeClr val="bg2"/>
                </a:solidFill>
              </a:defRPr>
            </a:lvl1pPr>
          </a:lstStyle>
          <a:p>
            <a:pPr lvl="0"/>
            <a:r>
              <a:rPr lang="en-US" dirty="0"/>
              <a:t>Click to edit Master text styles</a:t>
            </a:r>
          </a:p>
        </p:txBody>
      </p:sp>
      <p:sp>
        <p:nvSpPr>
          <p:cNvPr id="3" name="Content Placeholder 2"/>
          <p:cNvSpPr>
            <a:spLocks noGrp="1"/>
          </p:cNvSpPr>
          <p:nvPr>
            <p:ph sz="quarter" idx="14"/>
          </p:nvPr>
        </p:nvSpPr>
        <p:spPr>
          <a:xfrm>
            <a:off x="6290733" y="1588754"/>
            <a:ext cx="5317067" cy="10387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5"/>
          </p:nvPr>
        </p:nvSpPr>
        <p:spPr>
          <a:xfrm>
            <a:off x="641349" y="1588754"/>
            <a:ext cx="5317067" cy="10387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087442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6"/>
            <a:ext cx="8973312"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anose="020B0604020202020204" pitchFamily="34" charset="0"/>
                <a:ea typeface="+mj-ea"/>
                <a:cs typeface="+mj-cs"/>
              </a:defRPr>
            </a:lvl1pPr>
          </a:lstStyle>
          <a:p>
            <a:pPr lvl="0" algn="l" defTabSz="685800"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455" y="3369514"/>
            <a:ext cx="9006415" cy="1218282"/>
          </a:xfrm>
          <a:prstGeom prst="rect">
            <a:avLst/>
          </a:prstGeom>
          <a:noFill/>
          <a:ln w="9525">
            <a:noFill/>
            <a:miter lim="800000"/>
            <a:headEnd/>
            <a:tailEnd/>
          </a:ln>
        </p:spPr>
        <p:txBody>
          <a:bodyPr wrap="square" lIns="0" tIns="0" rIns="0" bIns="0">
            <a:spAutoFit/>
          </a:bodyPr>
          <a:lstStyle/>
          <a:p>
            <a:pPr algn="just">
              <a:spcBef>
                <a:spcPts val="450"/>
              </a:spcBef>
            </a:pPr>
            <a:r>
              <a:rPr lang="en-US" sz="750" b="1" dirty="0">
                <a:solidFill>
                  <a:schemeClr val="tx2"/>
                </a:solidFill>
                <a:latin typeface="Arial" panose="020B0604020202020204" pitchFamily="34" charset="0"/>
              </a:rPr>
              <a:t>Disclaimer </a:t>
            </a:r>
          </a:p>
          <a:p>
            <a:pPr algn="just">
              <a:spcBef>
                <a:spcPts val="450"/>
              </a:spcBef>
            </a:pPr>
            <a:r>
              <a:rPr lang="en-US" sz="675" dirty="0">
                <a:solidFill>
                  <a:schemeClr val="tx2"/>
                </a:solidFill>
                <a:latin typeface="Arial" panose="020B0604020202020204" pitchFamily="34" charset="0"/>
              </a:rPr>
              <a:t>Mahindra &amp; Mahindra herein referred to as M&amp;M, and its subsidiary companies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M&amp;M or its subsidiaries. Any unauthorized use, disclosure or public dissemination of information contained herein is prohibited. Unless specifically noted, M&amp;M or any of its subsidiary companies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M&amp;M or its subsidiary companies. Information contained in a presentation hosted or promoted by M&amp;M is provided “as is” without warranty of any kind, either expressed or implied, including any warranty of merchantability or fitness for a particular purpose. M&amp;M or its subsidiary companies assume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4" y="2140174"/>
            <a:ext cx="8979503" cy="20774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anose="020B0604020202020204" pitchFamily="34" charset="0"/>
                <a:ea typeface="+mn-ea"/>
                <a:cs typeface="+mn-cs"/>
              </a:defRPr>
            </a:lvl1pPr>
          </a:lstStyle>
          <a:p>
            <a:pPr lvl="0"/>
            <a:r>
              <a:rPr lang="en-US" dirty="0"/>
              <a:t>Click to edit Master text styles</a:t>
            </a:r>
          </a:p>
        </p:txBody>
      </p:sp>
      <p:sp>
        <p:nvSpPr>
          <p:cNvPr id="6" name="TextBox 20"/>
          <p:cNvSpPr txBox="1">
            <a:spLocks noChangeArrowheads="1"/>
          </p:cNvSpPr>
          <p:nvPr userDrawn="1"/>
        </p:nvSpPr>
        <p:spPr bwMode="gray">
          <a:xfrm>
            <a:off x="641351" y="6629406"/>
            <a:ext cx="2173672" cy="92333"/>
          </a:xfrm>
          <a:prstGeom prst="rect">
            <a:avLst/>
          </a:prstGeom>
          <a:noFill/>
          <a:ln w="9525">
            <a:noFill/>
            <a:miter lim="800000"/>
            <a:headEnd/>
            <a:tailEnd/>
          </a:ln>
        </p:spPr>
        <p:txBody>
          <a:bodyPr wrap="none" lIns="0" tIns="0" rIns="0" bIns="0">
            <a:spAutoFit/>
          </a:bodyPr>
          <a:lstStyle/>
          <a:p>
            <a:pPr marL="0" algn="l" defTabSz="685800" rtl="0" eaLnBrk="1" latinLnBrk="0" hangingPunct="1">
              <a:defRPr/>
            </a:pPr>
            <a:r>
              <a:rPr lang="en-US" sz="600" kern="1200" dirty="0">
                <a:solidFill>
                  <a:schemeClr val="tx2"/>
                </a:solidFill>
                <a:latin typeface="Arial" panose="020B0604020202020204" pitchFamily="34" charset="0"/>
                <a:ea typeface="+mn-ea"/>
                <a:cs typeface="+mn-cs"/>
              </a:rPr>
              <a:t>Copyright © 2012 Mahindra &amp; Mahindra Ltd.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panose="020B0604020202020204" pitchFamily="34" charset="0"/>
            </a:endParaRPr>
          </a:p>
        </p:txBody>
      </p:sp>
      <p:pic>
        <p:nvPicPr>
          <p:cNvPr id="4" name="Picture 3" descr="Mahindra Logo.png"/>
          <p:cNvPicPr>
            <a:picLocks noChangeAspect="1"/>
          </p:cNvPicPr>
          <p:nvPr userDrawn="1"/>
        </p:nvPicPr>
        <p:blipFill>
          <a:blip r:embed="rId2"/>
          <a:stretch>
            <a:fillRect/>
          </a:stretch>
        </p:blipFill>
        <p:spPr bwMode="gray">
          <a:xfrm>
            <a:off x="1941805" y="2716333"/>
            <a:ext cx="8558771" cy="149281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descr="Corner Flash Small.png"/>
          <p:cNvPicPr>
            <a:picLocks noChangeAspect="1"/>
          </p:cNvPicPr>
          <p:nvPr userDrawn="1"/>
        </p:nvPicPr>
        <p:blipFill>
          <a:blip r:embed="rId2" cstate="print"/>
          <a:stretch>
            <a:fillRect/>
          </a:stretch>
        </p:blipFill>
        <p:spPr>
          <a:xfrm>
            <a:off x="0" y="1"/>
            <a:ext cx="6949440" cy="1764507"/>
          </a:xfrm>
          <a:prstGeom prst="rect">
            <a:avLst/>
          </a:prstGeom>
        </p:spPr>
      </p:pic>
    </p:spTree>
    <p:extLst>
      <p:ext uri="{BB962C8B-B14F-4D97-AF65-F5344CB8AC3E}">
        <p14:creationId xmlns:p14="http://schemas.microsoft.com/office/powerpoint/2010/main" xmlns="" val="3572298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GB">
              <a:solidFill>
                <a:prstClr val="black">
                  <a:tint val="75000"/>
                </a:prstClr>
              </a:solidFill>
            </a:endParaRPr>
          </a:p>
        </p:txBody>
      </p:sp>
      <p:pic>
        <p:nvPicPr>
          <p:cNvPr id="8" name="Picture 7" descr="Corner Flash Red.tif"/>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0" y="0"/>
            <a:ext cx="6961632" cy="1764792"/>
          </a:xfrm>
          <a:prstGeom prst="rect">
            <a:avLst/>
          </a:prstGeom>
        </p:spPr>
      </p:pic>
    </p:spTree>
    <p:extLst>
      <p:ext uri="{BB962C8B-B14F-4D97-AF65-F5344CB8AC3E}">
        <p14:creationId xmlns:p14="http://schemas.microsoft.com/office/powerpoint/2010/main" xmlns="" val="1888728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Corner Flash Small.png"/>
          <p:cNvPicPr>
            <a:picLocks noChangeAspect="1"/>
          </p:cNvPicPr>
          <p:nvPr userDrawn="1"/>
        </p:nvPicPr>
        <p:blipFill>
          <a:blip r:embed="rId2" cstate="print"/>
          <a:stretch>
            <a:fillRect/>
          </a:stretch>
        </p:blipFill>
        <p:spPr>
          <a:xfrm>
            <a:off x="1" y="0"/>
            <a:ext cx="3121159" cy="792482"/>
          </a:xfrm>
          <a:prstGeom prst="rect">
            <a:avLst/>
          </a:prstGeom>
        </p:spPr>
      </p:pic>
    </p:spTree>
    <p:extLst>
      <p:ext uri="{BB962C8B-B14F-4D97-AF65-F5344CB8AC3E}">
        <p14:creationId xmlns:p14="http://schemas.microsoft.com/office/powerpoint/2010/main" xmlns="" val="22367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5" y="4053706"/>
            <a:ext cx="7349067" cy="276999"/>
          </a:xfrm>
        </p:spPr>
        <p:txBody>
          <a:bodyPr anchor="b" anchorCtr="0">
            <a:noAutofit/>
          </a:bodyPr>
          <a:lstStyle>
            <a:lvl1pPr marL="0" indent="0" algn="l">
              <a:buNone/>
              <a:defRPr b="1">
                <a:solidFill>
                  <a:schemeClr val="tx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5" y="2184404"/>
            <a:ext cx="7349067" cy="461665"/>
          </a:xfrm>
        </p:spPr>
        <p:txBody>
          <a:bodyPr wrap="square">
            <a:spAutoFit/>
          </a:bodyPr>
          <a:lstStyle>
            <a:lvl1pPr algn="l">
              <a:defRPr sz="3000" b="1">
                <a:solidFill>
                  <a:schemeClr val="bg2"/>
                </a:solidFill>
              </a:defRPr>
            </a:lvl1pPr>
          </a:lstStyle>
          <a:p>
            <a:r>
              <a:rPr lang="en-US" dirty="0"/>
              <a:t>Click to Edit Master Title Style</a:t>
            </a:r>
          </a:p>
        </p:txBody>
      </p:sp>
      <p:pic>
        <p:nvPicPr>
          <p:cNvPr id="15" name="Picture 14" descr="Mahindra Logo.png"/>
          <p:cNvPicPr>
            <a:picLocks noChangeAspect="1"/>
          </p:cNvPicPr>
          <p:nvPr userDrawn="1"/>
        </p:nvPicPr>
        <p:blipFill>
          <a:blip r:embed="rId2"/>
          <a:stretch>
            <a:fillRect/>
          </a:stretch>
        </p:blipFill>
        <p:spPr bwMode="gray">
          <a:xfrm>
            <a:off x="10271760" y="215014"/>
            <a:ext cx="1827104" cy="409826"/>
          </a:xfrm>
          <a:prstGeom prst="rect">
            <a:avLst/>
          </a:prstGeom>
        </p:spPr>
      </p:pic>
      <p:sp>
        <p:nvSpPr>
          <p:cNvPr id="16" name="TextBox 20"/>
          <p:cNvSpPr txBox="1">
            <a:spLocks noChangeArrowheads="1"/>
          </p:cNvSpPr>
          <p:nvPr userDrawn="1"/>
        </p:nvSpPr>
        <p:spPr bwMode="gray">
          <a:xfrm>
            <a:off x="641351" y="6629406"/>
            <a:ext cx="2173672" cy="92333"/>
          </a:xfrm>
          <a:prstGeom prst="rect">
            <a:avLst/>
          </a:prstGeom>
          <a:noFill/>
          <a:ln w="9525">
            <a:noFill/>
            <a:miter lim="800000"/>
            <a:headEnd/>
            <a:tailEnd/>
          </a:ln>
        </p:spPr>
        <p:txBody>
          <a:bodyPr wrap="none" lIns="0" tIns="0" rIns="0" bIns="0">
            <a:spAutoFit/>
          </a:bodyPr>
          <a:lstStyle/>
          <a:p>
            <a:pPr marL="0" algn="l" defTabSz="685800" rtl="0" eaLnBrk="1" latinLnBrk="0" hangingPunct="1">
              <a:defRPr/>
            </a:pPr>
            <a:r>
              <a:rPr lang="en-US" sz="600" kern="1200" dirty="0">
                <a:solidFill>
                  <a:schemeClr val="tx2"/>
                </a:solidFill>
                <a:latin typeface="Arial" panose="020B0604020202020204" pitchFamily="34" charset="0"/>
                <a:ea typeface="+mn-ea"/>
                <a:cs typeface="+mn-cs"/>
              </a:rPr>
              <a:t>Copyright © 2012 Mahindra &amp; Mahindra Ltd. All rights reserved.</a:t>
            </a:r>
          </a:p>
        </p:txBody>
      </p:sp>
      <p:pic>
        <p:nvPicPr>
          <p:cNvPr id="8" name="Picture 7" descr="ridge4.png"/>
          <p:cNvPicPr>
            <a:picLocks noChangeAspect="1"/>
          </p:cNvPicPr>
          <p:nvPr userDrawn="1"/>
        </p:nvPicPr>
        <p:blipFill>
          <a:blip r:embed="rId3"/>
          <a:stretch>
            <a:fillRect/>
          </a:stretch>
        </p:blipFill>
        <p:spPr bwMode="ltGray">
          <a:xfrm>
            <a:off x="1553" y="6"/>
            <a:ext cx="3585611" cy="977894"/>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2985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4524211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descr="Corner Flash White.png"/>
          <p:cNvPicPr>
            <a:picLocks noChangeAspect="1"/>
          </p:cNvPicPr>
          <p:nvPr userDrawn="1"/>
        </p:nvPicPr>
        <p:blipFill>
          <a:blip r:embed="rId2" cstate="print"/>
          <a:stretch>
            <a:fillRect/>
          </a:stretch>
        </p:blipFill>
        <p:spPr>
          <a:xfrm>
            <a:off x="0" y="0"/>
            <a:ext cx="6961647" cy="1764796"/>
          </a:xfrm>
          <a:prstGeom prst="rect">
            <a:avLst/>
          </a:prstGeom>
        </p:spPr>
      </p:pic>
    </p:spTree>
    <p:extLst>
      <p:ext uri="{BB962C8B-B14F-4D97-AF65-F5344CB8AC3E}">
        <p14:creationId xmlns:p14="http://schemas.microsoft.com/office/powerpoint/2010/main" xmlns="" val="922153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Corner Flash White.png"/>
          <p:cNvPicPr>
            <a:picLocks noChangeAspect="1"/>
          </p:cNvPicPr>
          <p:nvPr userDrawn="1"/>
        </p:nvPicPr>
        <p:blipFill>
          <a:blip r:embed="rId2" cstate="print"/>
          <a:stretch>
            <a:fillRect/>
          </a:stretch>
        </p:blipFill>
        <p:spPr>
          <a:xfrm>
            <a:off x="0" y="0"/>
            <a:ext cx="6961647" cy="1764796"/>
          </a:xfrm>
          <a:prstGeom prst="rect">
            <a:avLst/>
          </a:prstGeom>
        </p:spPr>
      </p:pic>
    </p:spTree>
    <p:extLst>
      <p:ext uri="{BB962C8B-B14F-4D97-AF65-F5344CB8AC3E}">
        <p14:creationId xmlns:p14="http://schemas.microsoft.com/office/powerpoint/2010/main" xmlns="" val="24265630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descr="Corner Flash Small.png"/>
          <p:cNvPicPr>
            <a:picLocks noChangeAspect="1"/>
          </p:cNvPicPr>
          <p:nvPr userDrawn="1"/>
        </p:nvPicPr>
        <p:blipFill>
          <a:blip r:embed="rId2" cstate="print"/>
          <a:stretch>
            <a:fillRect/>
          </a:stretch>
        </p:blipFill>
        <p:spPr>
          <a:xfrm>
            <a:off x="1" y="0"/>
            <a:ext cx="3121159" cy="792482"/>
          </a:xfrm>
          <a:prstGeom prst="rect">
            <a:avLst/>
          </a:prstGeom>
        </p:spPr>
      </p:pic>
      <p:sp>
        <p:nvSpPr>
          <p:cNvPr id="15" name="Text Placeholder 13"/>
          <p:cNvSpPr txBox="1">
            <a:spLocks/>
          </p:cNvSpPr>
          <p:nvPr userDrawn="1"/>
        </p:nvSpPr>
        <p:spPr>
          <a:xfrm>
            <a:off x="724800" y="6447600"/>
            <a:ext cx="3859200" cy="216000"/>
          </a:xfrm>
          <a:prstGeom prst="rect">
            <a:avLst/>
          </a:prstGeom>
        </p:spPr>
        <p:txBody>
          <a:bodyPr lIns="0" tIns="0" rIns="0" bIns="0"/>
          <a:lstStyle>
            <a:lvl1pPr marL="301625" marR="0" indent="-301625" algn="l" defTabSz="914400" rtl="0" eaLnBrk="1" fontAlgn="auto" latinLnBrk="0" hangingPunct="1">
              <a:lnSpc>
                <a:spcPct val="100000"/>
              </a:lnSpc>
              <a:spcBef>
                <a:spcPts val="1000"/>
              </a:spcBef>
              <a:spcAft>
                <a:spcPts val="1000"/>
              </a:spcAft>
              <a:buClr>
                <a:schemeClr val="accent1"/>
              </a:buClr>
              <a:buSzPct val="75000"/>
              <a:buFont typeface="Wingdings" pitchFamily="2" charset="2"/>
              <a:buNone/>
              <a:tabLst/>
              <a:defRPr sz="1200">
                <a:solidFill>
                  <a:srgbClr val="898989"/>
                </a:solidFill>
              </a:defRPr>
            </a:lvl1pPr>
            <a:lvl2pPr>
              <a:buNone/>
              <a:defRPr/>
            </a:lvl2pPr>
          </a:lstStyle>
          <a:p>
            <a:pPr>
              <a:buClr>
                <a:srgbClr val="E31837"/>
              </a:buClr>
              <a:defRPr/>
            </a:pPr>
            <a:r>
              <a:rPr lang="en-GB" sz="1200" dirty="0"/>
              <a:t>Mahindra &amp; Mahindra Ltd</a:t>
            </a:r>
          </a:p>
          <a:p>
            <a:pPr>
              <a:buClr>
                <a:srgbClr val="E31837"/>
              </a:buClr>
              <a:defRPr/>
            </a:pPr>
            <a:endParaRPr lang="en-GB" sz="1200" dirty="0"/>
          </a:p>
        </p:txBody>
      </p:sp>
      <p:sp>
        <p:nvSpPr>
          <p:cNvPr id="7" name="Date Placeholder 6"/>
          <p:cNvSpPr>
            <a:spLocks noGrp="1"/>
          </p:cNvSpPr>
          <p:nvPr>
            <p:ph type="dt" sz="half" idx="10"/>
          </p:nvPr>
        </p:nvSpPr>
        <p:spPr>
          <a:xfrm>
            <a:off x="4943872" y="6448251"/>
            <a:ext cx="2844800" cy="216000"/>
          </a:xfrm>
          <a:prstGeom prst="rect">
            <a:avLst/>
          </a:prstGeom>
        </p:spPr>
        <p:txBody>
          <a:bodyPr/>
          <a:lstStyle/>
          <a:p>
            <a:fld id="{A54BA52A-0A7B-4CBC-AC86-030B7EA774FC}" type="datetime4">
              <a:rPr lang="en-GB" smtClean="0">
                <a:solidFill>
                  <a:prstClr val="black"/>
                </a:solidFill>
              </a:rPr>
              <a:pPr/>
              <a:t>23 March 2017</a:t>
            </a:fld>
            <a:endParaRPr lang="en-GB" dirty="0">
              <a:solidFill>
                <a:prstClr val="black"/>
              </a:solidFill>
            </a:endParaRPr>
          </a:p>
        </p:txBody>
      </p:sp>
      <p:sp>
        <p:nvSpPr>
          <p:cNvPr id="8" name="Slide Number Placeholder 7"/>
          <p:cNvSpPr>
            <a:spLocks noGrp="1"/>
          </p:cNvSpPr>
          <p:nvPr>
            <p:ph type="sldNum" sz="quarter" idx="11"/>
          </p:nvPr>
        </p:nvSpPr>
        <p:spPr>
          <a:xfrm>
            <a:off x="8737599" y="6448251"/>
            <a:ext cx="3136900" cy="216000"/>
          </a:xfrm>
          <a:prstGeom prst="rect">
            <a:avLst/>
          </a:prstGeom>
        </p:spPr>
        <p:txBody>
          <a:bodyPr/>
          <a:lstStyle/>
          <a:p>
            <a:fld id="{9E58C949-8A7D-4140-8FC8-C7A54A5B65FA}" type="slidenum">
              <a:rPr lang="en-GB" smtClean="0">
                <a:solidFill>
                  <a:prstClr val="black"/>
                </a:solidFill>
              </a:rPr>
              <a:pPr/>
              <a:t>‹#›</a:t>
            </a:fld>
            <a:endParaRPr lang="en-GB">
              <a:solidFill>
                <a:prstClr val="black"/>
              </a:solidFill>
            </a:endParaRPr>
          </a:p>
        </p:txBody>
      </p:sp>
      <p:sp>
        <p:nvSpPr>
          <p:cNvPr id="12" name="Footer Placeholder 11"/>
          <p:cNvSpPr>
            <a:spLocks noGrp="1"/>
          </p:cNvSpPr>
          <p:nvPr>
            <p:ph type="ftr" sz="quarter" idx="12"/>
          </p:nvPr>
        </p:nvSpPr>
        <p:spPr/>
        <p:txBody>
          <a:bodyPr/>
          <a:lstStyle/>
          <a:p>
            <a:endParaRPr lang="en-GB" dirty="0">
              <a:solidFill>
                <a:prstClr val="black">
                  <a:tint val="75000"/>
                </a:prstClr>
              </a:solidFill>
            </a:endParaRPr>
          </a:p>
        </p:txBody>
      </p:sp>
    </p:spTree>
    <p:extLst>
      <p:ext uri="{BB962C8B-B14F-4D97-AF65-F5344CB8AC3E}">
        <p14:creationId xmlns:p14="http://schemas.microsoft.com/office/powerpoint/2010/main" xmlns="" val="9163637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pic>
        <p:nvPicPr>
          <p:cNvPr id="5" name="Picture 10" descr="pagenum.gif"/>
          <p:cNvPicPr>
            <a:picLocks noChangeAspect="1"/>
          </p:cNvPicPr>
          <p:nvPr/>
        </p:nvPicPr>
        <p:blipFill>
          <a:blip r:embed="rId2" cstate="print"/>
          <a:srcRect/>
          <a:stretch>
            <a:fillRect/>
          </a:stretch>
        </p:blipFill>
        <p:spPr bwMode="auto">
          <a:xfrm>
            <a:off x="11080753" y="114301"/>
            <a:ext cx="419100" cy="571500"/>
          </a:xfrm>
          <a:prstGeom prst="rect">
            <a:avLst/>
          </a:prstGeom>
          <a:noFill/>
          <a:ln w="9525">
            <a:noFill/>
            <a:miter lim="800000"/>
            <a:headEnd/>
            <a:tailEnd/>
          </a:ln>
        </p:spPr>
      </p:pic>
      <p:sp>
        <p:nvSpPr>
          <p:cNvPr id="6" name="Rectangle 5"/>
          <p:cNvSpPr/>
          <p:nvPr/>
        </p:nvSpPr>
        <p:spPr>
          <a:xfrm>
            <a:off x="0" y="1045634"/>
            <a:ext cx="11582400" cy="59267"/>
          </a:xfrm>
          <a:prstGeom prst="rect">
            <a:avLst/>
          </a:prstGeom>
          <a:solidFill>
            <a:srgbClr val="A107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8" name="Title 1"/>
          <p:cNvSpPr>
            <a:spLocks noGrp="1"/>
          </p:cNvSpPr>
          <p:nvPr>
            <p:ph type="title"/>
          </p:nvPr>
        </p:nvSpPr>
        <p:spPr>
          <a:xfrm>
            <a:off x="508000" y="155788"/>
            <a:ext cx="10972800" cy="508000"/>
          </a:xfrm>
        </p:spPr>
        <p:txBody>
          <a:bodyPr/>
          <a:lstStyle/>
          <a:p>
            <a:r>
              <a:rPr lang="en-US"/>
              <a:t>Click to edit Master title style</a:t>
            </a:r>
            <a:endParaRPr lang="en-US" dirty="0"/>
          </a:p>
        </p:txBody>
      </p:sp>
      <p:sp>
        <p:nvSpPr>
          <p:cNvPr id="9" name="Content Placeholder 2"/>
          <p:cNvSpPr>
            <a:spLocks noGrp="1"/>
          </p:cNvSpPr>
          <p:nvPr>
            <p:ph idx="1"/>
          </p:nvPr>
        </p:nvSpPr>
        <p:spPr>
          <a:xfrm>
            <a:off x="508000" y="1295400"/>
            <a:ext cx="11074400" cy="4775200"/>
          </a:xfrm>
          <a:prstGeom prst="rect">
            <a:avLst/>
          </a:prstGeom>
        </p:spPr>
        <p:txBody>
          <a:bodyPr/>
          <a:lstStyle>
            <a:lvl1pPr marL="411480" indent="-411480">
              <a:lnSpc>
                <a:spcPct val="100000"/>
              </a:lnSpc>
              <a:buSzPct val="80000"/>
              <a:buFont typeface="Wingdings 3" pitchFamily="18" charset="2"/>
              <a:buChar char="Æ"/>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8"/>
          <p:cNvSpPr>
            <a:spLocks noGrp="1"/>
          </p:cNvSpPr>
          <p:nvPr>
            <p:ph type="body" sz="quarter" idx="13"/>
          </p:nvPr>
        </p:nvSpPr>
        <p:spPr>
          <a:xfrm>
            <a:off x="531675" y="687072"/>
            <a:ext cx="10972800" cy="383117"/>
          </a:xfrm>
          <a:prstGeom prst="rect">
            <a:avLst/>
          </a:prstGeom>
        </p:spPr>
        <p:txBody>
          <a:bodyPr/>
          <a:lstStyle>
            <a:lvl1pPr marL="0" marR="0" indent="0" algn="l" defTabSz="914400" rtl="0" eaLnBrk="1" fontAlgn="auto" latinLnBrk="0" hangingPunct="1">
              <a:lnSpc>
                <a:spcPts val="1600"/>
              </a:lnSpc>
              <a:spcBef>
                <a:spcPct val="20000"/>
              </a:spcBef>
              <a:spcAft>
                <a:spcPts val="0"/>
              </a:spcAft>
              <a:buClrTx/>
              <a:buSzTx/>
              <a:buFont typeface="Arial" pitchFamily="34" charset="0"/>
              <a:buNone/>
              <a:tabLst/>
              <a:defRPr sz="2000"/>
            </a:lvl1pPr>
            <a:lvl2pPr>
              <a:buNone/>
              <a:defRPr/>
            </a:lvl2pPr>
            <a:lvl3pPr>
              <a:buNone/>
              <a:defRPr/>
            </a:lvl3pPr>
            <a:lvl4pPr>
              <a:buNone/>
              <a:defRPr/>
            </a:lvl4pPr>
            <a:lvl5pPr>
              <a:buNone/>
              <a:defRPr/>
            </a:lvl5pPr>
          </a:lstStyle>
          <a:p>
            <a:pPr lvl="0"/>
            <a:r>
              <a:rPr lang="en-US" noProof="0"/>
              <a:t>Click to edit Master text styles</a:t>
            </a:r>
          </a:p>
        </p:txBody>
      </p:sp>
      <p:sp>
        <p:nvSpPr>
          <p:cNvPr id="7" name="Slide Number Placeholder 4"/>
          <p:cNvSpPr>
            <a:spLocks noGrp="1"/>
          </p:cNvSpPr>
          <p:nvPr>
            <p:ph type="sldNum" sz="quarter" idx="14"/>
          </p:nvPr>
        </p:nvSpPr>
        <p:spPr>
          <a:xfrm>
            <a:off x="10972800" y="137584"/>
            <a:ext cx="609600" cy="406400"/>
          </a:xfrm>
          <a:prstGeom prst="rect">
            <a:avLst/>
          </a:prstGeom>
        </p:spPr>
        <p:txBody>
          <a:bodyPr/>
          <a:lstStyle>
            <a:lvl1pPr algn="ctr" fontAlgn="auto">
              <a:spcBef>
                <a:spcPts val="0"/>
              </a:spcBef>
              <a:spcAft>
                <a:spcPts val="0"/>
              </a:spcAft>
              <a:defRPr sz="1400">
                <a:solidFill>
                  <a:schemeClr val="bg1"/>
                </a:solidFill>
                <a:effectLst>
                  <a:outerShdw blurRad="38100" dist="38100" dir="2700000" algn="tl">
                    <a:srgbClr val="000000">
                      <a:alpha val="43137"/>
                    </a:srgbClr>
                  </a:outerShdw>
                </a:effectLst>
                <a:latin typeface="+mn-lt"/>
                <a:cs typeface="+mn-cs"/>
              </a:defRPr>
            </a:lvl1pPr>
          </a:lstStyle>
          <a:p>
            <a:fld id="{70EA8DF7-751C-4A68-95BA-FAF3F733B7B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xmlns="" val="1676721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508000" y="381000"/>
            <a:ext cx="10972800" cy="508000"/>
          </a:xfrm>
        </p:spPr>
        <p:txBody>
          <a:bodyPr/>
          <a:lstStyle/>
          <a:p>
            <a:r>
              <a:rPr lang="en-US"/>
              <a:t>Click to edit Master title style</a:t>
            </a:r>
            <a:endParaRPr lang="en-US" dirty="0"/>
          </a:p>
        </p:txBody>
      </p:sp>
      <p:pic>
        <p:nvPicPr>
          <p:cNvPr id="3" name="Picture 10" descr="pagenum.gif"/>
          <p:cNvPicPr>
            <a:picLocks noChangeAspect="1"/>
          </p:cNvPicPr>
          <p:nvPr/>
        </p:nvPicPr>
        <p:blipFill>
          <a:blip r:embed="rId2" cstate="print"/>
          <a:srcRect/>
          <a:stretch>
            <a:fillRect/>
          </a:stretch>
        </p:blipFill>
        <p:spPr bwMode="auto">
          <a:xfrm>
            <a:off x="11080753" y="114301"/>
            <a:ext cx="419100" cy="571500"/>
          </a:xfrm>
          <a:prstGeom prst="rect">
            <a:avLst/>
          </a:prstGeom>
          <a:noFill/>
          <a:ln w="9525">
            <a:noFill/>
            <a:miter lim="800000"/>
            <a:headEnd/>
            <a:tailEnd/>
          </a:ln>
        </p:spPr>
      </p:pic>
      <p:sp>
        <p:nvSpPr>
          <p:cNvPr id="4" name="Slide Number Placeholder 4"/>
          <p:cNvSpPr>
            <a:spLocks noGrp="1"/>
          </p:cNvSpPr>
          <p:nvPr>
            <p:ph type="sldNum" sz="quarter" idx="14"/>
          </p:nvPr>
        </p:nvSpPr>
        <p:spPr>
          <a:xfrm>
            <a:off x="10972800" y="137584"/>
            <a:ext cx="609600" cy="406400"/>
          </a:xfrm>
          <a:prstGeom prst="rect">
            <a:avLst/>
          </a:prstGeom>
        </p:spPr>
        <p:txBody>
          <a:bodyPr/>
          <a:lstStyle>
            <a:lvl1pPr algn="ctr" fontAlgn="auto">
              <a:spcBef>
                <a:spcPts val="0"/>
              </a:spcBef>
              <a:spcAft>
                <a:spcPts val="0"/>
              </a:spcAft>
              <a:defRPr sz="1400">
                <a:solidFill>
                  <a:schemeClr val="bg1"/>
                </a:solidFill>
                <a:effectLst>
                  <a:outerShdw blurRad="38100" dist="38100" dir="2700000" algn="tl">
                    <a:srgbClr val="000000">
                      <a:alpha val="43137"/>
                    </a:srgbClr>
                  </a:outerShdw>
                </a:effectLst>
                <a:latin typeface="+mn-lt"/>
                <a:cs typeface="+mn-cs"/>
              </a:defRPr>
            </a:lvl1pPr>
          </a:lstStyle>
          <a:p>
            <a:fld id="{70EA8DF7-751C-4A68-95BA-FAF3F733B7B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xmlns="" val="10348358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2C20C001-55BB-47A4-ADFE-06690EE421B4}" type="datetimeFigureOut">
              <a:rPr lang="en-IN"/>
              <a:pPr>
                <a:defRPr/>
              </a:pPr>
              <a:t>23-03-2017</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1FBB6734-3821-4479-BA28-F8F905F82AF9}" type="slidenum">
              <a:rPr lang="en-IN"/>
              <a:pPr>
                <a:defRPr/>
              </a:pPr>
              <a:t>‹#›</a:t>
            </a:fld>
            <a:endParaRPr lang="en-IN"/>
          </a:p>
        </p:txBody>
      </p:sp>
    </p:spTree>
    <p:extLst>
      <p:ext uri="{BB962C8B-B14F-4D97-AF65-F5344CB8AC3E}">
        <p14:creationId xmlns:p14="http://schemas.microsoft.com/office/powerpoint/2010/main" xmlns="" val="1186085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1D8BD707-D9CF-40AE-B4C6-C98DA3205C09}" type="datetimeFigureOut">
              <a:rPr lang="en-US" smtClean="0"/>
              <a:pPr/>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468018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85856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3" y="719139"/>
            <a:ext cx="10966449"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anose="020B0604020202020204" pitchFamily="34" charset="0"/>
                <a:ea typeface="+mj-ea"/>
                <a:cs typeface="+mj-cs"/>
              </a:defRPr>
            </a:lvl1pPr>
          </a:lstStyle>
          <a:p>
            <a:pPr lvl="0" algn="l" defTabSz="685800" rtl="0" eaLnBrk="1" fontAlgn="base" latinLnBrk="0" hangingPunct="1">
              <a:spcBef>
                <a:spcPct val="0"/>
              </a:spcBef>
              <a:spcAft>
                <a:spcPct val="0"/>
              </a:spcAft>
              <a:buNone/>
            </a:pPr>
            <a:r>
              <a:rPr lang="en-US" dirty="0"/>
              <a:t>Click to edit Master title style</a:t>
            </a:r>
          </a:p>
        </p:txBody>
      </p:sp>
      <p:sp>
        <p:nvSpPr>
          <p:cNvPr id="3" name="Text Placeholder 4"/>
          <p:cNvSpPr>
            <a:spLocks noGrp="1"/>
          </p:cNvSpPr>
          <p:nvPr>
            <p:ph type="body" sz="quarter" idx="10" hasCustomPrompt="1"/>
          </p:nvPr>
        </p:nvSpPr>
        <p:spPr bwMode="gray">
          <a:xfrm>
            <a:off x="641349" y="1971676"/>
            <a:ext cx="10966451" cy="1038746"/>
          </a:xfrm>
        </p:spPr>
        <p:txBody>
          <a:bodyPr wrap="square">
            <a:spAutoFit/>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anose="020B0604020202020204" pitchFamily="34" charset="0"/>
                <a:ea typeface="+mn-ea"/>
                <a:cs typeface="+mn-cs"/>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anose="020B0604020202020204"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anose="020B0604020202020204"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anose="020B0604020202020204"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anose="020B0604020202020204"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marL="217885" lvl="0" indent="-217885" algn="l" defTabSz="6858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8625" lvl="2" indent="-209550" algn="l" defTabSz="6858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38175" lvl="3" indent="-209550" algn="l" defTabSz="6858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52488" lvl="4" indent="-214313" algn="l" defTabSz="70008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76325" lvl="5" indent="-214313" algn="l" defTabSz="685800"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mj-lt"/>
                <a:ea typeface="+mj-ea"/>
                <a:cs typeface="+mj-cs"/>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49" y="197167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mn-lt"/>
                <a:ea typeface="+mn-ea"/>
                <a:cs typeface="+mn-cs"/>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mn-lt"/>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xmlns="" val="14642504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5" y="4053706"/>
            <a:ext cx="7349067" cy="276999"/>
          </a:xfrm>
        </p:spPr>
        <p:txBody>
          <a:bodyPr anchor="b" anchorCtr="0">
            <a:noAutofit/>
          </a:bodyPr>
          <a:lstStyle>
            <a:lvl1pPr marL="0" indent="0" algn="l">
              <a:buNone/>
              <a:defRPr b="1">
                <a:solidFill>
                  <a:schemeClr val="tx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5" y="2184404"/>
            <a:ext cx="7349067" cy="461665"/>
          </a:xfrm>
        </p:spPr>
        <p:txBody>
          <a:bodyPr wrap="square">
            <a:spAutoFit/>
          </a:bodyPr>
          <a:lstStyle>
            <a:lvl1pPr algn="l">
              <a:defRPr sz="3000" b="1">
                <a:solidFill>
                  <a:schemeClr val="bg2"/>
                </a:solidFill>
              </a:defRPr>
            </a:lvl1pPr>
          </a:lstStyle>
          <a:p>
            <a:r>
              <a:rPr lang="en-US" dirty="0"/>
              <a:t>Click to Edit Master Title Style</a:t>
            </a:r>
          </a:p>
        </p:txBody>
      </p:sp>
      <p:pic>
        <p:nvPicPr>
          <p:cNvPr id="15" name="Picture 14" descr="Mahindra Logo.png"/>
          <p:cNvPicPr>
            <a:picLocks noChangeAspect="1"/>
          </p:cNvPicPr>
          <p:nvPr userDrawn="1"/>
        </p:nvPicPr>
        <p:blipFill>
          <a:blip r:embed="rId2"/>
          <a:stretch>
            <a:fillRect/>
          </a:stretch>
        </p:blipFill>
        <p:spPr bwMode="gray">
          <a:xfrm>
            <a:off x="10271760" y="215014"/>
            <a:ext cx="1827104" cy="409826"/>
          </a:xfrm>
          <a:prstGeom prst="rect">
            <a:avLst/>
          </a:prstGeom>
        </p:spPr>
      </p:pic>
      <p:sp>
        <p:nvSpPr>
          <p:cNvPr id="16" name="TextBox 20"/>
          <p:cNvSpPr txBox="1">
            <a:spLocks noChangeArrowheads="1"/>
          </p:cNvSpPr>
          <p:nvPr userDrawn="1"/>
        </p:nvSpPr>
        <p:spPr bwMode="gray">
          <a:xfrm>
            <a:off x="641351" y="6629406"/>
            <a:ext cx="2173672" cy="92333"/>
          </a:xfrm>
          <a:prstGeom prst="rect">
            <a:avLst/>
          </a:prstGeom>
          <a:noFill/>
          <a:ln w="9525">
            <a:noFill/>
            <a:miter lim="800000"/>
            <a:headEnd/>
            <a:tailEnd/>
          </a:ln>
        </p:spPr>
        <p:txBody>
          <a:bodyPr wrap="none" lIns="0" tIns="0" rIns="0" bIns="0">
            <a:spAutoFit/>
          </a:bodyPr>
          <a:lstStyle/>
          <a:p>
            <a:pPr marL="0" algn="l" defTabSz="685800" rtl="0" eaLnBrk="1" latinLnBrk="0" hangingPunct="1">
              <a:defRPr/>
            </a:pPr>
            <a:r>
              <a:rPr lang="en-US" sz="600" kern="1200" dirty="0">
                <a:solidFill>
                  <a:schemeClr val="tx2"/>
                </a:solidFill>
                <a:latin typeface="Arial" panose="020B0604020202020204" pitchFamily="34" charset="0"/>
                <a:ea typeface="+mn-ea"/>
                <a:cs typeface="+mn-cs"/>
              </a:rPr>
              <a:t>Copyright © 2012 Mahindra &amp; Mahindra Ltd. All rights reserved.</a:t>
            </a:r>
          </a:p>
        </p:txBody>
      </p:sp>
      <p:pic>
        <p:nvPicPr>
          <p:cNvPr id="8" name="Picture 7" descr="ridge4.png"/>
          <p:cNvPicPr>
            <a:picLocks noChangeAspect="1"/>
          </p:cNvPicPr>
          <p:nvPr userDrawn="1"/>
        </p:nvPicPr>
        <p:blipFill>
          <a:blip r:embed="rId3"/>
          <a:stretch>
            <a:fillRect/>
          </a:stretch>
        </p:blipFill>
        <p:spPr bwMode="ltGray">
          <a:xfrm>
            <a:off x="1553" y="6"/>
            <a:ext cx="3585611" cy="977894"/>
          </a:xfrm>
          <a:prstGeom prst="rect">
            <a:avLst/>
          </a:prstGeom>
        </p:spPr>
      </p:pic>
    </p:spTree>
    <p:extLst>
      <p:ext uri="{BB962C8B-B14F-4D97-AF65-F5344CB8AC3E}">
        <p14:creationId xmlns:p14="http://schemas.microsoft.com/office/powerpoint/2010/main" xmlns="" val="2166279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3" y="719139"/>
            <a:ext cx="10966449"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anose="020B0604020202020204" pitchFamily="34" charset="0"/>
                <a:ea typeface="+mj-ea"/>
                <a:cs typeface="+mj-cs"/>
              </a:defRPr>
            </a:lvl1pPr>
          </a:lstStyle>
          <a:p>
            <a:pPr lvl="0" algn="l" defTabSz="685800" rtl="0" eaLnBrk="1" fontAlgn="base" latinLnBrk="0" hangingPunct="1">
              <a:spcBef>
                <a:spcPct val="0"/>
              </a:spcBef>
              <a:spcAft>
                <a:spcPct val="0"/>
              </a:spcAft>
              <a:buNone/>
            </a:pPr>
            <a:r>
              <a:rPr lang="en-US" dirty="0"/>
              <a:t>Click to edit Master title style</a:t>
            </a:r>
          </a:p>
        </p:txBody>
      </p:sp>
      <p:sp>
        <p:nvSpPr>
          <p:cNvPr id="3" name="Text Placeholder 4"/>
          <p:cNvSpPr>
            <a:spLocks noGrp="1"/>
          </p:cNvSpPr>
          <p:nvPr>
            <p:ph type="body" sz="quarter" idx="10" hasCustomPrompt="1"/>
          </p:nvPr>
        </p:nvSpPr>
        <p:spPr bwMode="gray">
          <a:xfrm>
            <a:off x="641349" y="1971676"/>
            <a:ext cx="10966451" cy="1038746"/>
          </a:xfrm>
        </p:spPr>
        <p:txBody>
          <a:bodyPr wrap="square">
            <a:spAutoFit/>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anose="020B0604020202020204" pitchFamily="34" charset="0"/>
                <a:ea typeface="+mn-ea"/>
                <a:cs typeface="+mn-cs"/>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anose="020B0604020202020204"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anose="020B0604020202020204"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anose="020B0604020202020204"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anose="020B0604020202020204"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marL="217885" lvl="0" indent="-217885" algn="l" defTabSz="6858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8625" lvl="2" indent="-209550" algn="l" defTabSz="6858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38175" lvl="3" indent="-209550" algn="l" defTabSz="6858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52488" lvl="4" indent="-214313" algn="l" defTabSz="70008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76325" lvl="5" indent="-214313" algn="l" defTabSz="6858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49" y="1270457"/>
            <a:ext cx="10966451" cy="207749"/>
          </a:xfrm>
        </p:spPr>
        <p:txBody>
          <a:bodyPr/>
          <a:lstStyle>
            <a:lvl1pPr marL="0" indent="0">
              <a:buNone/>
              <a:defRPr b="1">
                <a:solidFill>
                  <a:schemeClr val="bg2"/>
                </a:solidFill>
              </a:defRPr>
            </a:lvl1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3" y="727075"/>
            <a:ext cx="10968567"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anose="020B0604020202020204" pitchFamily="34" charset="0"/>
                <a:ea typeface="+mj-ea"/>
                <a:cs typeface="+mj-cs"/>
              </a:defRPr>
            </a:lvl1pPr>
          </a:lstStyle>
          <a:p>
            <a:pPr lvl="0" algn="l" defTabSz="685800" rtl="0" eaLnBrk="1" fontAlgn="base" latinLnBrk="0" hangingPunct="1">
              <a:spcBef>
                <a:spcPct val="0"/>
              </a:spcBef>
              <a:spcAft>
                <a:spcPct val="0"/>
              </a:spcAft>
              <a:buNone/>
            </a:pPr>
            <a:r>
              <a:rPr lang="en-US" dirty="0"/>
              <a:t>Click to edit Master title style</a:t>
            </a:r>
          </a:p>
        </p:txBody>
      </p:sp>
      <p:sp>
        <p:nvSpPr>
          <p:cNvPr id="4" name="Text Placeholder 4"/>
          <p:cNvSpPr>
            <a:spLocks noGrp="1"/>
          </p:cNvSpPr>
          <p:nvPr>
            <p:ph type="body" sz="quarter" idx="10" hasCustomPrompt="1"/>
          </p:nvPr>
        </p:nvSpPr>
        <p:spPr bwMode="gray">
          <a:xfrm>
            <a:off x="641349" y="1971680"/>
            <a:ext cx="10966451" cy="1384995"/>
          </a:xfrm>
        </p:spPr>
        <p:txBody>
          <a:bodyPr wrap="square">
            <a:spAutoFit/>
          </a:bodyPr>
          <a:lstStyle>
            <a:lvl1pPr>
              <a:spcBef>
                <a:spcPts val="0"/>
              </a:spcBef>
              <a:spcAft>
                <a:spcPts val="0"/>
              </a:spcAft>
              <a:defRPr lang="en-US" sz="1800" b="0" kern="1200" baseline="0" dirty="0" smtClean="0">
                <a:solidFill>
                  <a:schemeClr val="tx1"/>
                </a:solidFill>
                <a:latin typeface="Arial" panose="020B0604020202020204" pitchFamily="34" charset="0"/>
                <a:ea typeface="+mn-ea"/>
                <a:cs typeface="+mn-cs"/>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anose="020B0604020202020204"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anose="020B0604020202020204"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anose="020B0604020202020204"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anose="020B0604020202020204"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marL="217885" lvl="0" indent="-217885" algn="l" defTabSz="6858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8625" lvl="2" indent="-209550" algn="l" defTabSz="6858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38175" lvl="3" indent="-209550" algn="l" defTabSz="6858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52488" lvl="4" indent="-214313" algn="l" defTabSz="70008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76325" lvl="5" indent="-214313" algn="l" defTabSz="685800"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9"/>
            <a:ext cx="5437716" cy="4162425"/>
          </a:xfrm>
        </p:spPr>
        <p:txBody>
          <a:bodyPr>
            <a:noAutofit/>
          </a:bodyPr>
          <a:lstStyle>
            <a:lvl1pPr marL="0" indent="0">
              <a:buNone/>
              <a:defRPr/>
            </a:lvl1pPr>
          </a:lstStyle>
          <a:p>
            <a:r>
              <a:rPr lang="en-US"/>
              <a:t>Click icon to add picture</a:t>
            </a:r>
            <a:endParaRPr lang="en-US" dirty="0"/>
          </a:p>
        </p:txBody>
      </p:sp>
      <p:sp>
        <p:nvSpPr>
          <p:cNvPr id="18" name="Text Placeholder 4"/>
          <p:cNvSpPr>
            <a:spLocks noGrp="1"/>
          </p:cNvSpPr>
          <p:nvPr>
            <p:ph type="body" sz="quarter" idx="19" hasCustomPrompt="1"/>
          </p:nvPr>
        </p:nvSpPr>
        <p:spPr bwMode="gray">
          <a:xfrm>
            <a:off x="6451601" y="1971676"/>
            <a:ext cx="5128683" cy="1038746"/>
          </a:xfrm>
          <a:ln>
            <a:noFill/>
          </a:ln>
        </p:spPr>
        <p:txBody>
          <a:bodyPr wrap="square" lIns="0" tIns="0" rIns="0" bIns="0">
            <a:spAutoFit/>
          </a:bodyPr>
          <a:lstStyle>
            <a:lvl1pPr>
              <a:spcBef>
                <a:spcPts val="0"/>
              </a:spcBef>
              <a:spcAft>
                <a:spcPts val="0"/>
              </a:spcAft>
              <a:defRPr lang="en-US" sz="1350" b="0" kern="1200" baseline="0" dirty="0" smtClean="0">
                <a:solidFill>
                  <a:schemeClr val="tx1"/>
                </a:solidFill>
                <a:latin typeface="Arial" panose="020B0604020202020204" pitchFamily="34" charset="0"/>
                <a:ea typeface="+mn-ea"/>
                <a:cs typeface="+mn-cs"/>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anose="020B0604020202020204"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217885" lvl="0" indent="-217885" algn="l" defTabSz="6858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8625" lvl="2" indent="-209550" algn="l" defTabSz="6858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38175" lvl="3" indent="-209550" algn="l" defTabSz="6858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52488" lvl="4" indent="-214313" algn="l" defTabSz="70008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76325" lvl="5" indent="-214313" algn="l" defTabSz="6858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353" y="727075"/>
            <a:ext cx="10968567"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anose="020B0604020202020204" pitchFamily="34" charset="0"/>
                <a:ea typeface="+mj-ea"/>
                <a:cs typeface="+mj-cs"/>
              </a:defRPr>
            </a:lvl1pPr>
          </a:lstStyle>
          <a:p>
            <a:pPr lvl="0" algn="l" defTabSz="685800" rtl="0" eaLnBrk="1" fontAlgn="base" latinLnBrk="0" hangingPunct="1">
              <a:spcBef>
                <a:spcPct val="0"/>
              </a:spcBef>
              <a:spcAft>
                <a:spcPct val="0"/>
              </a:spcAft>
              <a:buNone/>
            </a:pPr>
            <a:r>
              <a:rPr lang="en-US" dirty="0"/>
              <a:t>Click to edit Master title style</a:t>
            </a:r>
          </a:p>
        </p:txBody>
      </p:sp>
      <p:sp>
        <p:nvSpPr>
          <p:cNvPr id="7" name="Text Placeholder 41"/>
          <p:cNvSpPr>
            <a:spLocks noGrp="1"/>
          </p:cNvSpPr>
          <p:nvPr>
            <p:ph type="body" sz="quarter" idx="13"/>
          </p:nvPr>
        </p:nvSpPr>
        <p:spPr bwMode="gray">
          <a:xfrm>
            <a:off x="641349" y="1270457"/>
            <a:ext cx="10966451" cy="207749"/>
          </a:xfrm>
        </p:spPr>
        <p:txBody>
          <a:bodyPr/>
          <a:lstStyle>
            <a:lvl1pPr marL="0" indent="0">
              <a:buNone/>
              <a:defRPr b="1">
                <a:solidFill>
                  <a:schemeClr val="bg2"/>
                </a:solidFill>
              </a:defRPr>
            </a:lvl1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7" y="4136430"/>
            <a:ext cx="7366000" cy="20774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anose="020B0604020202020204" pitchFamily="34" charset="0"/>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19" y="2200279"/>
            <a:ext cx="7366000" cy="461665"/>
          </a:xfrm>
          <a:noFill/>
          <a:ln w="9525">
            <a:noFill/>
            <a:miter lim="800000"/>
            <a:headEnd/>
            <a:tailEnd/>
          </a:ln>
        </p:spPr>
        <p:txBody>
          <a:bodyPr vert="horz" wrap="square" lIns="0" tIns="0" rIns="0" bIns="0" numCol="1" anchor="t" anchorCtr="0" compatLnSpc="1">
            <a:prstTxWarp prst="textNoShape">
              <a:avLst/>
            </a:prstTxWarp>
            <a:spAutoFit/>
          </a:bodyPr>
          <a:lstStyle>
            <a:lvl1pPr algn="l" defTabSz="685800" rtl="0" eaLnBrk="1" latinLnBrk="0" hangingPunct="1">
              <a:spcBef>
                <a:spcPct val="0"/>
              </a:spcBef>
              <a:buNone/>
              <a:defRPr lang="en-US" sz="3000" b="1" kern="1200" dirty="0">
                <a:solidFill>
                  <a:schemeClr val="bg2"/>
                </a:solidFill>
                <a:latin typeface="Arial" panose="020B0604020202020204" pitchFamily="34" charset="0"/>
                <a:ea typeface="+mj-ea"/>
                <a:cs typeface="+mj-cs"/>
              </a:defRPr>
            </a:lvl1pPr>
          </a:lstStyle>
          <a:p>
            <a:r>
              <a:rPr lang="en-US" dirty="0"/>
              <a:t>Click to Edit Master Title Style</a:t>
            </a:r>
          </a:p>
        </p:txBody>
      </p:sp>
      <p:pic>
        <p:nvPicPr>
          <p:cNvPr id="7" name="Picture 6" descr="Mahindra Logo.png"/>
          <p:cNvPicPr>
            <a:picLocks noChangeAspect="1"/>
          </p:cNvPicPr>
          <p:nvPr userDrawn="1"/>
        </p:nvPicPr>
        <p:blipFill>
          <a:blip r:embed="rId2"/>
          <a:stretch>
            <a:fillRect/>
          </a:stretch>
        </p:blipFill>
        <p:spPr bwMode="gray">
          <a:xfrm>
            <a:off x="7923705" y="476255"/>
            <a:ext cx="3768760" cy="657341"/>
          </a:xfrm>
          <a:prstGeom prst="rect">
            <a:avLst/>
          </a:prstGeom>
        </p:spPr>
      </p:pic>
      <p:pic>
        <p:nvPicPr>
          <p:cNvPr id="8" name="Picture 7" descr="ridge4.png"/>
          <p:cNvPicPr>
            <a:picLocks noChangeAspect="1"/>
          </p:cNvPicPr>
          <p:nvPr userDrawn="1"/>
        </p:nvPicPr>
        <p:blipFill>
          <a:blip r:embed="rId3"/>
          <a:stretch>
            <a:fillRect/>
          </a:stretch>
        </p:blipFill>
        <p:spPr bwMode="ltGray">
          <a:xfrm>
            <a:off x="1552" y="5"/>
            <a:ext cx="5291765" cy="144320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675"/>
            <a:ext cx="5469467" cy="4175125"/>
          </a:xfrm>
        </p:spPr>
        <p:txBody>
          <a:bodyPr rtlCol="0">
            <a:normAutofit/>
          </a:bodyPr>
          <a:lstStyle>
            <a:lvl1pPr>
              <a:buNone/>
              <a:defRPr/>
            </a:lvl1pPr>
          </a:lstStyle>
          <a:p>
            <a:pPr lvl="0"/>
            <a:r>
              <a:rPr lang="en-US" noProof="0"/>
              <a:t>Click icon to add picture</a:t>
            </a:r>
          </a:p>
        </p:txBody>
      </p:sp>
      <p:pic>
        <p:nvPicPr>
          <p:cNvPr id="20" name="Picture 19" descr="Mahindra Logo.png"/>
          <p:cNvPicPr>
            <a:picLocks noChangeAspect="1"/>
          </p:cNvPicPr>
          <p:nvPr userDrawn="1"/>
        </p:nvPicPr>
        <p:blipFill>
          <a:blip r:embed="rId2"/>
          <a:stretch>
            <a:fillRect/>
          </a:stretch>
        </p:blipFill>
        <p:spPr bwMode="gray">
          <a:xfrm>
            <a:off x="7923705" y="476255"/>
            <a:ext cx="3768760" cy="657341"/>
          </a:xfrm>
          <a:prstGeom prst="rect">
            <a:avLst/>
          </a:prstGeom>
        </p:spPr>
      </p:pic>
      <p:sp>
        <p:nvSpPr>
          <p:cNvPr id="22" name="Subtitle 2"/>
          <p:cNvSpPr>
            <a:spLocks noGrp="1"/>
          </p:cNvSpPr>
          <p:nvPr>
            <p:ph type="subTitle" idx="1" hasCustomPrompt="1"/>
          </p:nvPr>
        </p:nvSpPr>
        <p:spPr bwMode="gray">
          <a:xfrm>
            <a:off x="6568017" y="4365030"/>
            <a:ext cx="5041899" cy="20774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anose="020B0604020202020204" pitchFamily="34" charset="0"/>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21" y="1971676"/>
            <a:ext cx="5041899" cy="923330"/>
          </a:xfrm>
          <a:noFill/>
          <a:ln w="9525">
            <a:noFill/>
            <a:miter lim="800000"/>
            <a:headEnd/>
            <a:tailEnd/>
          </a:ln>
        </p:spPr>
        <p:txBody>
          <a:bodyPr vert="horz" wrap="square" lIns="0" tIns="0" rIns="0" bIns="0" numCol="1" anchor="t" anchorCtr="0" compatLnSpc="1">
            <a:prstTxWarp prst="textNoShape">
              <a:avLst/>
            </a:prstTxWarp>
            <a:spAutoFit/>
          </a:bodyPr>
          <a:lstStyle>
            <a:lvl1pPr algn="l" defTabSz="685800" rtl="0" eaLnBrk="1" latinLnBrk="0" hangingPunct="1">
              <a:spcBef>
                <a:spcPct val="0"/>
              </a:spcBef>
              <a:buNone/>
              <a:defRPr lang="en-US" sz="3000" b="1" kern="1200" dirty="0">
                <a:solidFill>
                  <a:schemeClr val="bg2"/>
                </a:solidFill>
                <a:latin typeface="Arial" panose="020B0604020202020204" pitchFamily="34" charset="0"/>
                <a:ea typeface="+mj-ea"/>
                <a:cs typeface="+mj-cs"/>
              </a:defRPr>
            </a:lvl1pPr>
          </a:lstStyle>
          <a:p>
            <a:r>
              <a:rPr lang="en-US" dirty="0"/>
              <a:t>Click to Edit Master Title Style</a:t>
            </a:r>
          </a:p>
        </p:txBody>
      </p:sp>
      <p:pic>
        <p:nvPicPr>
          <p:cNvPr id="8" name="Picture 7" descr="ridge4.png"/>
          <p:cNvPicPr>
            <a:picLocks noChangeAspect="1"/>
          </p:cNvPicPr>
          <p:nvPr userDrawn="1"/>
        </p:nvPicPr>
        <p:blipFill>
          <a:blip r:embed="rId3"/>
          <a:stretch>
            <a:fillRect/>
          </a:stretch>
        </p:blipFill>
        <p:spPr bwMode="ltGray">
          <a:xfrm>
            <a:off x="1552" y="5"/>
            <a:ext cx="5291765" cy="144320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1" y="2466976"/>
            <a:ext cx="5245100" cy="1038746"/>
          </a:xfrm>
          <a:ln>
            <a:noFill/>
          </a:ln>
        </p:spPr>
        <p:txBody>
          <a:bodyPr wrap="square" lIns="0" tIns="0" rIns="0" bIns="0">
            <a:spAutoFit/>
          </a:bodyPr>
          <a:lstStyle>
            <a:lvl1pPr>
              <a:spcBef>
                <a:spcPts val="0"/>
              </a:spcBef>
              <a:spcAft>
                <a:spcPts val="0"/>
              </a:spcAft>
              <a:defRPr lang="en-US" sz="1350" b="0" kern="1200" baseline="0" dirty="0" smtClean="0">
                <a:solidFill>
                  <a:schemeClr val="tx1"/>
                </a:solidFill>
                <a:latin typeface="Arial" panose="020B0604020202020204" pitchFamily="34" charset="0"/>
                <a:ea typeface="+mn-ea"/>
                <a:cs typeface="+mn-cs"/>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anose="020B0604020202020204"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217885" lvl="0" indent="-217885" algn="l" defTabSz="6858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8625" lvl="2" indent="-209550" algn="l" defTabSz="6858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38175" lvl="3" indent="-209550" algn="l" defTabSz="6858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52488" lvl="4" indent="-214313" algn="l" defTabSz="70008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76325" lvl="5" indent="-214313" algn="l" defTabSz="6858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19" y="2466976"/>
            <a:ext cx="5245100" cy="1038746"/>
          </a:xfrm>
          <a:ln>
            <a:noFill/>
          </a:ln>
        </p:spPr>
        <p:txBody>
          <a:bodyPr wrap="square" lIns="0" tIns="0" rIns="0" bIns="0">
            <a:spAutoFit/>
          </a:bodyPr>
          <a:lstStyle>
            <a:lvl1pPr>
              <a:spcBef>
                <a:spcPts val="0"/>
              </a:spcBef>
              <a:spcAft>
                <a:spcPts val="0"/>
              </a:spcAft>
              <a:defRPr lang="en-US" sz="1350" b="0" kern="1200" baseline="0" dirty="0" smtClean="0">
                <a:solidFill>
                  <a:schemeClr val="tx1"/>
                </a:solidFill>
                <a:latin typeface="Arial" panose="020B0604020202020204" pitchFamily="34" charset="0"/>
                <a:ea typeface="+mn-ea"/>
                <a:cs typeface="+mn-cs"/>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anose="020B0604020202020204"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anose="020B0604020202020204"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marL="217885" lvl="0" indent="-217885" algn="l" defTabSz="6858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428625" lvl="2" indent="-209550" algn="l" defTabSz="6858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638175" lvl="3" indent="-209550" algn="l" defTabSz="6858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852488" lvl="4" indent="-214313" algn="l" defTabSz="700088"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076325" lvl="5" indent="-214313" algn="l" defTabSz="6858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51" y="2050092"/>
            <a:ext cx="5245100" cy="207749"/>
          </a:xfrm>
          <a:noFill/>
          <a:ln>
            <a:noFill/>
          </a:ln>
        </p:spPr>
        <p:txBody>
          <a:bodyPr wrap="square" lIns="0" tIns="0" rIns="0" bIns="0" anchor="b" anchorCtr="0">
            <a:spAutoFit/>
          </a:bodyPr>
          <a:lstStyle>
            <a:lvl1pPr marL="0" indent="0">
              <a:spcBef>
                <a:spcPts val="0"/>
              </a:spcBef>
              <a:spcAft>
                <a:spcPts val="0"/>
              </a:spcAft>
              <a:buNone/>
              <a:defRPr sz="1350" b="1">
                <a:solidFill>
                  <a:schemeClr val="bg2"/>
                </a:solidFill>
                <a:latin typeface="Arial" panose="020B0604020202020204"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19" y="2050092"/>
            <a:ext cx="5245100" cy="207749"/>
          </a:xfrm>
          <a:noFill/>
          <a:ln>
            <a:noFill/>
          </a:ln>
        </p:spPr>
        <p:txBody>
          <a:bodyPr wrap="square" lIns="0" tIns="0" rIns="0" bIns="0" anchor="b" anchorCtr="0">
            <a:spAutoFit/>
          </a:bodyPr>
          <a:lstStyle>
            <a:lvl1pPr marL="0" indent="0">
              <a:spcBef>
                <a:spcPts val="0"/>
              </a:spcBef>
              <a:spcAft>
                <a:spcPts val="0"/>
              </a:spcAft>
              <a:buNone/>
              <a:defRPr sz="1350" b="1">
                <a:solidFill>
                  <a:schemeClr val="bg2"/>
                </a:solidFill>
                <a:latin typeface="Arial" panose="020B0604020202020204"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dirty="0"/>
              <a:t>Heading 2</a:t>
            </a:r>
          </a:p>
        </p:txBody>
      </p:sp>
      <p:cxnSp>
        <p:nvCxnSpPr>
          <p:cNvPr id="8" name="Straight Connector 7"/>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20"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3" y="727075"/>
            <a:ext cx="10968567"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anose="020B0604020202020204" pitchFamily="34" charset="0"/>
                <a:ea typeface="+mj-ea"/>
                <a:cs typeface="+mj-cs"/>
              </a:defRPr>
            </a:lvl1pPr>
          </a:lstStyle>
          <a:p>
            <a:pPr lvl="0" algn="l" defTabSz="685800" rtl="0" eaLnBrk="1" fontAlgn="base" latinLnBrk="0" hangingPunct="1">
              <a:spcBef>
                <a:spcPct val="0"/>
              </a:spcBef>
              <a:spcAft>
                <a:spcPct val="0"/>
              </a:spcAft>
              <a:buNone/>
            </a:pPr>
            <a:r>
              <a:rPr lang="en-US" dirty="0"/>
              <a:t>Click to edit Master title style</a:t>
            </a:r>
          </a:p>
        </p:txBody>
      </p:sp>
      <p:sp>
        <p:nvSpPr>
          <p:cNvPr id="15" name="Text Placeholder 41"/>
          <p:cNvSpPr>
            <a:spLocks noGrp="1"/>
          </p:cNvSpPr>
          <p:nvPr>
            <p:ph type="body" sz="quarter" idx="14"/>
          </p:nvPr>
        </p:nvSpPr>
        <p:spPr bwMode="gray">
          <a:xfrm>
            <a:off x="641349" y="1270457"/>
            <a:ext cx="10966451" cy="207749"/>
          </a:xfrm>
        </p:spPr>
        <p:txBody>
          <a:bodyPr/>
          <a:lstStyle>
            <a:lvl1pPr marL="0" indent="0">
              <a:buNone/>
              <a:defRPr b="1">
                <a:solidFill>
                  <a:schemeClr val="bg2"/>
                </a:solidFill>
              </a:defRPr>
            </a:lvl1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8"/>
          <a:stretch>
            <a:fillRect/>
          </a:stretch>
        </p:blipFill>
        <p:spPr bwMode="ltGray">
          <a:xfrm>
            <a:off x="888" y="0"/>
            <a:ext cx="3026832" cy="825500"/>
          </a:xfrm>
          <a:prstGeom prst="rect">
            <a:avLst/>
          </a:prstGeom>
        </p:spPr>
      </p:pic>
      <p:sp>
        <p:nvSpPr>
          <p:cNvPr id="2" name="Title Placeholder 1"/>
          <p:cNvSpPr>
            <a:spLocks noGrp="1"/>
          </p:cNvSpPr>
          <p:nvPr>
            <p:ph type="title"/>
          </p:nvPr>
        </p:nvSpPr>
        <p:spPr>
          <a:xfrm>
            <a:off x="624419" y="711202"/>
            <a:ext cx="1094951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dirty="0"/>
              <a:t>Click to edit Master title style</a:t>
            </a:r>
          </a:p>
        </p:txBody>
      </p:sp>
      <p:sp>
        <p:nvSpPr>
          <p:cNvPr id="3" name="Text Placeholder 2"/>
          <p:cNvSpPr>
            <a:spLocks noGrp="1"/>
          </p:cNvSpPr>
          <p:nvPr>
            <p:ph type="body" idx="1"/>
          </p:nvPr>
        </p:nvSpPr>
        <p:spPr>
          <a:xfrm>
            <a:off x="641351" y="1971675"/>
            <a:ext cx="10949516" cy="110799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text styles</a:t>
            </a:r>
          </a:p>
          <a:p>
            <a:pPr marL="428625" marR="0" lvl="2" indent="-209550" algn="l" defTabSz="6858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a:t>First level</a:t>
            </a:r>
          </a:p>
          <a:p>
            <a:pPr lvl="3"/>
            <a:r>
              <a:rPr lang="en-US" dirty="0"/>
              <a:t>Second level</a:t>
            </a:r>
          </a:p>
          <a:p>
            <a:pPr lvl="4"/>
            <a:r>
              <a:rPr lang="en-US" dirty="0"/>
              <a:t>Third level</a:t>
            </a:r>
          </a:p>
          <a:p>
            <a:pPr lvl="5"/>
            <a:r>
              <a:rPr lang="en-US" dirty="0"/>
              <a:t>Fifth level</a:t>
            </a:r>
          </a:p>
        </p:txBody>
      </p:sp>
      <p:sp>
        <p:nvSpPr>
          <p:cNvPr id="9" name="Slide Number Placeholder 5"/>
          <p:cNvSpPr txBox="1">
            <a:spLocks/>
          </p:cNvSpPr>
          <p:nvPr/>
        </p:nvSpPr>
        <p:spPr bwMode="auto">
          <a:xfrm>
            <a:off x="11855717" y="6633249"/>
            <a:ext cx="117019" cy="115416"/>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750" smtClean="0">
                <a:solidFill>
                  <a:schemeClr val="tx2"/>
                </a:solidFill>
                <a:latin typeface="Arial" panose="020B0604020202020204" pitchFamily="34" charset="0"/>
                <a:cs typeface="Arial" pitchFamily="34" charset="0"/>
              </a:rPr>
              <a:pPr algn="r">
                <a:defRPr/>
              </a:pPr>
              <a:t>‹#›</a:t>
            </a:fld>
            <a:endParaRPr lang="en-US" sz="750" dirty="0">
              <a:solidFill>
                <a:schemeClr val="tx2"/>
              </a:solidFill>
              <a:latin typeface="Arial" panose="020B0604020202020204"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9" r:id="rId3"/>
    <p:sldLayoutId id="2147483668" r:id="rId4"/>
    <p:sldLayoutId id="2147483667" r:id="rId5"/>
    <p:sldLayoutId id="2147483659" r:id="rId6"/>
    <p:sldLayoutId id="2147483651" r:id="rId7"/>
    <p:sldLayoutId id="2147483664" r:id="rId8"/>
    <p:sldLayoutId id="2147483658" r:id="rId9"/>
    <p:sldLayoutId id="2147483665" r:id="rId10"/>
    <p:sldLayoutId id="2147483650" r:id="rId11"/>
    <p:sldLayoutId id="2147483660" r:id="rId12"/>
    <p:sldLayoutId id="2147483661" r:id="rId13"/>
    <p:sldLayoutId id="2147483671" r:id="rId14"/>
    <p:sldLayoutId id="2147483656" r:id="rId15"/>
    <p:sldLayoutId id="2147483666" r:id="rId16"/>
  </p:sldLayoutIdLst>
  <p:txStyles>
    <p:titleStyle>
      <a:lvl1pPr algn="l" defTabSz="685800" rtl="0" eaLnBrk="1" latinLnBrk="0" hangingPunct="1">
        <a:spcBef>
          <a:spcPct val="0"/>
        </a:spcBef>
        <a:buNone/>
        <a:defRPr lang="en-US" sz="2400" b="1" kern="1200" dirty="0" smtClean="0">
          <a:solidFill>
            <a:schemeClr val="tx2"/>
          </a:solidFill>
          <a:latin typeface="Arial" panose="020B0604020202020204" pitchFamily="34" charset="0"/>
          <a:ea typeface="+mj-ea"/>
          <a:cs typeface="+mj-cs"/>
        </a:defRPr>
      </a:lvl1pPr>
    </p:titleStyle>
    <p:bodyStyle>
      <a:lvl1pPr marL="217885" indent="-217885" algn="l" defTabSz="685800" rtl="0" eaLnBrk="1" fontAlgn="base" latinLnBrk="0" hangingPunct="1">
        <a:spcBef>
          <a:spcPts val="0"/>
        </a:spcBef>
        <a:spcAft>
          <a:spcPct val="0"/>
        </a:spcAft>
        <a:buClr>
          <a:schemeClr val="bg2"/>
        </a:buClr>
        <a:buSzPct val="120000"/>
        <a:buFont typeface="Wingdings" pitchFamily="2" charset="2"/>
        <a:buChar char="§"/>
        <a:defRPr lang="en-US" sz="1350" b="0" kern="1200" baseline="0" dirty="0" smtClean="0">
          <a:solidFill>
            <a:schemeClr val="tx1"/>
          </a:solidFill>
          <a:latin typeface="Arial" panose="020B0604020202020204" pitchFamily="34" charset="0"/>
          <a:ea typeface="+mn-ea"/>
          <a:cs typeface="+mn-cs"/>
        </a:defRPr>
      </a:lvl1pPr>
      <a:lvl2pPr marL="214313" indent="-214313" algn="l" defTabSz="685800" rtl="0" eaLnBrk="1" fontAlgn="base" latinLnBrk="0" hangingPunct="1">
        <a:spcBef>
          <a:spcPts val="0"/>
        </a:spcBef>
        <a:spcAft>
          <a:spcPct val="0"/>
        </a:spcAft>
        <a:buClr>
          <a:schemeClr val="bg2"/>
        </a:buClr>
        <a:buSzPct val="100000"/>
        <a:buFont typeface="Wingdings" pitchFamily="2" charset="2"/>
        <a:buChar char="§"/>
        <a:defRPr lang="en-US" sz="1350" b="0" kern="1200" baseline="0" dirty="0" smtClean="0">
          <a:solidFill>
            <a:schemeClr val="tx1"/>
          </a:solidFill>
          <a:latin typeface="+mn-lt"/>
          <a:ea typeface="+mn-ea"/>
          <a:cs typeface="+mn-cs"/>
        </a:defRPr>
      </a:lvl2pPr>
      <a:lvl3pPr marL="428625" indent="-209550" algn="l" defTabSz="685800" rtl="0" eaLnBrk="1" fontAlgn="base" latinLnBrk="0" hangingPunct="1">
        <a:spcBef>
          <a:spcPts val="0"/>
        </a:spcBef>
        <a:spcAft>
          <a:spcPct val="0"/>
        </a:spcAft>
        <a:buClr>
          <a:schemeClr val="bg2"/>
        </a:buClr>
        <a:buSzPct val="90000"/>
        <a:buFont typeface="Arial" pitchFamily="34" charset="0"/>
        <a:buChar char="–"/>
        <a:defRPr kumimoji="0" lang="en-US" sz="135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itchFamily="34" charset="0"/>
        </a:defRPr>
      </a:lvl3pPr>
      <a:lvl4pPr marL="638175" indent="-209550" algn="l" defTabSz="685800" rtl="0" eaLnBrk="1" fontAlgn="base" latinLnBrk="0" hangingPunct="1">
        <a:spcBef>
          <a:spcPts val="0"/>
        </a:spcBef>
        <a:spcAft>
          <a:spcPct val="0"/>
        </a:spcAft>
        <a:buClr>
          <a:schemeClr val="bg2"/>
        </a:buClr>
        <a:buSzPct val="80000"/>
        <a:buFont typeface="Wingdings" pitchFamily="2" charset="2"/>
        <a:buChar char="§"/>
        <a:defRPr lang="en-US" sz="1350" b="0" kern="1200" baseline="0" dirty="0" smtClean="0">
          <a:solidFill>
            <a:schemeClr val="tx1"/>
          </a:solidFill>
          <a:latin typeface="Arial" panose="020B0604020202020204" pitchFamily="34" charset="0"/>
          <a:ea typeface="+mn-ea"/>
          <a:cs typeface="+mn-cs"/>
        </a:defRPr>
      </a:lvl4pPr>
      <a:lvl5pPr marL="852488" indent="-214313" algn="l" defTabSz="700088" rtl="0" eaLnBrk="1" fontAlgn="base" latinLnBrk="0" hangingPunct="1">
        <a:spcBef>
          <a:spcPts val="0"/>
        </a:spcBef>
        <a:spcAft>
          <a:spcPct val="0"/>
        </a:spcAft>
        <a:buClr>
          <a:schemeClr val="bg2"/>
        </a:buClr>
        <a:buSzPct val="70000"/>
        <a:buFont typeface="Arial" pitchFamily="34" charset="0"/>
        <a:buChar char="–"/>
        <a:defRPr lang="en-US" sz="1350" b="0" kern="1200" baseline="0" dirty="0" smtClean="0">
          <a:solidFill>
            <a:schemeClr val="tx1"/>
          </a:solidFill>
          <a:latin typeface="Arial" panose="020B0604020202020204" pitchFamily="34" charset="0"/>
          <a:ea typeface="+mn-ea"/>
          <a:cs typeface="+mn-cs"/>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anose="020B0604020202020204"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7817" y="804672"/>
            <a:ext cx="10424583" cy="680112"/>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p:cNvSpPr>
            <a:spLocks noGrp="1"/>
          </p:cNvSpPr>
          <p:nvPr>
            <p:ph type="body" idx="1"/>
          </p:nvPr>
        </p:nvSpPr>
        <p:spPr>
          <a:xfrm>
            <a:off x="732367" y="1837945"/>
            <a:ext cx="11142132" cy="4288219"/>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722880" y="6957416"/>
            <a:ext cx="3860800" cy="216000"/>
          </a:xfrm>
          <a:prstGeom prst="rect">
            <a:avLst/>
          </a:prstGeom>
        </p:spPr>
        <p:txBody>
          <a:bodyPr vert="horz" lIns="0" tIns="0" rIns="0" bIns="0" rtlCol="0" anchor="t" anchorCtr="0"/>
          <a:lstStyle>
            <a:lvl1pPr algn="l">
              <a:defRPr sz="1200">
                <a:solidFill>
                  <a:schemeClr val="tx1">
                    <a:tint val="75000"/>
                  </a:schemeClr>
                </a:solidFill>
              </a:defRPr>
            </a:lvl1pPr>
          </a:lstStyle>
          <a:p>
            <a:endParaRPr lang="en-GB" dirty="0">
              <a:solidFill>
                <a:prstClr val="black">
                  <a:tint val="75000"/>
                </a:prstClr>
              </a:solidFill>
            </a:endParaRPr>
          </a:p>
        </p:txBody>
      </p:sp>
    </p:spTree>
    <p:extLst>
      <p:ext uri="{BB962C8B-B14F-4D97-AF65-F5344CB8AC3E}">
        <p14:creationId xmlns:p14="http://schemas.microsoft.com/office/powerpoint/2010/main" xmlns="" val="19583493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3" r:id="rId10"/>
    <p:sldLayoutId id="2147483686" r:id="rId11"/>
    <p:sldLayoutId id="2147483687" r:id="rId12"/>
    <p:sldLayoutId id="2147483689" r:id="rId13"/>
    <p:sldLayoutId id="2147483690" r:id="rId14"/>
    <p:sldLayoutId id="2147483691" r:id="rId15"/>
  </p:sldLayoutIdLst>
  <p:hf hdr="0" ftr="0" dt="0"/>
  <p:txStyles>
    <p:titleStyle>
      <a:lvl1pPr algn="l" defTabSz="914400" rtl="0" eaLnBrk="1" latinLnBrk="0" hangingPunct="1">
        <a:spcBef>
          <a:spcPct val="0"/>
        </a:spcBef>
        <a:buNone/>
        <a:defRPr sz="2400" b="1" kern="1200" spc="-10" baseline="0">
          <a:solidFill>
            <a:schemeClr val="accent6"/>
          </a:solidFill>
          <a:latin typeface="+mj-lt"/>
          <a:ea typeface="+mj-ea"/>
          <a:cs typeface="+mj-cs"/>
        </a:defRPr>
      </a:lvl1pPr>
    </p:titleStyle>
    <p:bodyStyle>
      <a:lvl1pPr marL="301625" indent="-301625" algn="l" defTabSz="914400" rtl="0" eaLnBrk="1" latinLnBrk="0" hangingPunct="1">
        <a:spcBef>
          <a:spcPts val="1000"/>
        </a:spcBef>
        <a:spcAft>
          <a:spcPts val="1000"/>
        </a:spcAft>
        <a:buClr>
          <a:schemeClr val="accent1"/>
        </a:buClr>
        <a:buSzPct val="75000"/>
        <a:buFont typeface="Wingdings" pitchFamily="2" charset="2"/>
        <a:buChar char="n"/>
        <a:defRPr sz="2400" kern="1200">
          <a:solidFill>
            <a:schemeClr val="accent6"/>
          </a:solidFill>
          <a:latin typeface="+mn-lt"/>
          <a:ea typeface="+mn-ea"/>
          <a:cs typeface="+mn-cs"/>
        </a:defRPr>
      </a:lvl1pPr>
      <a:lvl2pPr marL="539750" indent="-228600" algn="l" defTabSz="914400" rtl="0" eaLnBrk="1" latinLnBrk="0" hangingPunct="1">
        <a:spcBef>
          <a:spcPts val="1000"/>
        </a:spcBef>
        <a:spcAft>
          <a:spcPts val="1000"/>
        </a:spcAft>
        <a:buFont typeface="Arial" pitchFamily="34" charset="0"/>
        <a:buChar char="–"/>
        <a:defRPr sz="2100" kern="1200">
          <a:solidFill>
            <a:schemeClr val="accent6"/>
          </a:solidFill>
          <a:latin typeface="+mn-lt"/>
          <a:ea typeface="+mn-ea"/>
          <a:cs typeface="+mn-cs"/>
        </a:defRPr>
      </a:lvl2pPr>
      <a:lvl3pPr marL="777875" indent="-220663" algn="l" defTabSz="804863" rtl="0" eaLnBrk="1" latinLnBrk="0" hangingPunct="1">
        <a:spcBef>
          <a:spcPts val="1000"/>
        </a:spcBef>
        <a:spcAft>
          <a:spcPts val="1000"/>
        </a:spcAft>
        <a:buFont typeface="Arial" pitchFamily="34" charset="0"/>
        <a:buChar char="–"/>
        <a:defRPr sz="1800" kern="1200">
          <a:solidFill>
            <a:schemeClr val="accent6"/>
          </a:solidFill>
          <a:latin typeface="+mn-lt"/>
          <a:ea typeface="+mn-ea"/>
          <a:cs typeface="+mn-cs"/>
        </a:defRPr>
      </a:lvl3pPr>
      <a:lvl4pPr marL="1006475" indent="-220663" algn="l" defTabSz="914400" rtl="0" eaLnBrk="1" latinLnBrk="0" hangingPunct="1">
        <a:spcBef>
          <a:spcPts val="1000"/>
        </a:spcBef>
        <a:spcAft>
          <a:spcPts val="1000"/>
        </a:spcAft>
        <a:buFont typeface="Arial" pitchFamily="34" charset="0"/>
        <a:buChar char="–"/>
        <a:defRPr sz="1600" kern="1200">
          <a:solidFill>
            <a:schemeClr val="accent6"/>
          </a:solidFill>
          <a:latin typeface="+mn-lt"/>
          <a:ea typeface="+mn-ea"/>
          <a:cs typeface="+mn-cs"/>
        </a:defRPr>
      </a:lvl4pPr>
      <a:lvl5pPr marL="1206500" indent="-200025" algn="l" defTabSz="914400" rtl="0" eaLnBrk="1" latinLnBrk="0" hangingPunct="1">
        <a:spcBef>
          <a:spcPts val="1000"/>
        </a:spcBef>
        <a:spcAft>
          <a:spcPts val="1000"/>
        </a:spcAft>
        <a:buFont typeface="Arial" pitchFamily="34" charset="0"/>
        <a:buChar char="–"/>
        <a:defRPr sz="1400" kern="1200">
          <a:solidFill>
            <a:schemeClr val="accent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hindra%20Rise%20-%20Corporate%20AV.mp4"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gif"/><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6.png"/><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18" Type="http://schemas.openxmlformats.org/officeDocument/2006/relationships/image" Target="../media/image43.jpeg"/><Relationship Id="rId26" Type="http://schemas.openxmlformats.org/officeDocument/2006/relationships/image" Target="../media/image51.png"/><Relationship Id="rId3" Type="http://schemas.openxmlformats.org/officeDocument/2006/relationships/image" Target="../media/image28.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33" Type="http://schemas.openxmlformats.org/officeDocument/2006/relationships/image" Target="../media/image56.jpeg"/><Relationship Id="rId2" Type="http://schemas.openxmlformats.org/officeDocument/2006/relationships/image" Target="../media/image27.jpeg"/><Relationship Id="rId16" Type="http://schemas.openxmlformats.org/officeDocument/2006/relationships/image" Target="../media/image41.jpeg"/><Relationship Id="rId20" Type="http://schemas.openxmlformats.org/officeDocument/2006/relationships/image" Target="../media/image45.png"/><Relationship Id="rId29" Type="http://schemas.openxmlformats.org/officeDocument/2006/relationships/image" Target="../media/image53.png"/><Relationship Id="rId1" Type="http://schemas.openxmlformats.org/officeDocument/2006/relationships/slideLayout" Target="../slideLayouts/slideLayout19.xml"/><Relationship Id="rId6" Type="http://schemas.openxmlformats.org/officeDocument/2006/relationships/image" Target="../media/image31.png"/><Relationship Id="rId11" Type="http://schemas.openxmlformats.org/officeDocument/2006/relationships/image" Target="../media/image36.emf"/><Relationship Id="rId24" Type="http://schemas.openxmlformats.org/officeDocument/2006/relationships/image" Target="../media/image49.png"/><Relationship Id="rId32" Type="http://schemas.openxmlformats.org/officeDocument/2006/relationships/image" Target="../media/image55.png"/><Relationship Id="rId5" Type="http://schemas.openxmlformats.org/officeDocument/2006/relationships/image" Target="../media/image30.jpeg"/><Relationship Id="rId15" Type="http://schemas.openxmlformats.org/officeDocument/2006/relationships/image" Target="../media/image40.jpeg"/><Relationship Id="rId23" Type="http://schemas.openxmlformats.org/officeDocument/2006/relationships/image" Target="../media/image48.jpeg"/><Relationship Id="rId28" Type="http://schemas.openxmlformats.org/officeDocument/2006/relationships/hyperlink" Target="http://www.gtllimited.com/index.aspx" TargetMode="External"/><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jpe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hyperlink" Target="http://nsn.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9.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1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1.png"/><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6.png"/><Relationship Id="rId1" Type="http://schemas.openxmlformats.org/officeDocument/2006/relationships/slideLayout" Target="../slideLayouts/slideLayout3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gif"/></Relationships>
</file>

<file path=ppt/slides/_rels/slide19.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image" Target="../media/image69.jpeg"/><Relationship Id="rId1" Type="http://schemas.openxmlformats.org/officeDocument/2006/relationships/slideLayout" Target="../slideLayouts/slideLayout19.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19.xml"/><Relationship Id="rId4" Type="http://schemas.openxmlformats.org/officeDocument/2006/relationships/image" Target="../media/image77.jpe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9.xml"/><Relationship Id="rId5" Type="http://schemas.openxmlformats.org/officeDocument/2006/relationships/image" Target="../media/image81.jpeg"/><Relationship Id="rId4" Type="http://schemas.openxmlformats.org/officeDocument/2006/relationships/image" Target="../media/image80.gif"/></Relationships>
</file>

<file path=ppt/slides/_rels/slide2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9.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24.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jpeg"/><Relationship Id="rId1" Type="http://schemas.openxmlformats.org/officeDocument/2006/relationships/slideLayout" Target="../slideLayouts/slideLayout19.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25.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Layout" Target="../slideLayouts/slideLayout19.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26.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image" Target="../media/image101.jpeg"/><Relationship Id="rId1" Type="http://schemas.openxmlformats.org/officeDocument/2006/relationships/slideLayout" Target="../slideLayouts/slideLayout19.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jpeg"/><Relationship Id="rId2" Type="http://schemas.openxmlformats.org/officeDocument/2006/relationships/image" Target="../media/image107.png"/><Relationship Id="rId1" Type="http://schemas.openxmlformats.org/officeDocument/2006/relationships/slideLayout" Target="../slideLayouts/slideLayout19.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19.xml"/><Relationship Id="rId4" Type="http://schemas.openxmlformats.org/officeDocument/2006/relationships/image" Target="../media/image116.tiff"/></Relationships>
</file>

<file path=ppt/slides/_rels/slide3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4.png"/><Relationship Id="rId1" Type="http://schemas.openxmlformats.org/officeDocument/2006/relationships/slideLayout" Target="../slideLayouts/slideLayout19.xml"/><Relationship Id="rId5" Type="http://schemas.openxmlformats.org/officeDocument/2006/relationships/image" Target="../media/image119.jpeg"/><Relationship Id="rId4" Type="http://schemas.openxmlformats.org/officeDocument/2006/relationships/image" Target="../media/image118.jpeg"/></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114.png"/><Relationship Id="rId1" Type="http://schemas.openxmlformats.org/officeDocument/2006/relationships/slideLayout" Target="../slideLayouts/slideLayout19.xml"/><Relationship Id="rId4" Type="http://schemas.openxmlformats.org/officeDocument/2006/relationships/image" Target="../media/image120.jpeg"/></Relationships>
</file>

<file path=ppt/slides/_rels/slide3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14.png"/><Relationship Id="rId1" Type="http://schemas.openxmlformats.org/officeDocument/2006/relationships/slideLayout" Target="../slideLayouts/slideLayout19.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3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14.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algn="ctr"/>
            <a:r>
              <a:rPr lang="en-US" dirty="0" smtClean="0">
                <a:hlinkClick r:id="rId2" action="ppaction://hlinkfile"/>
              </a:rPr>
              <a:t>Mahindra Rise - Corporate AV.mp4</a:t>
            </a:r>
            <a:endParaRPr lang="en-US" dirty="0"/>
          </a:p>
        </p:txBody>
      </p:sp>
      <p:sp>
        <p:nvSpPr>
          <p:cNvPr id="3" name="Title 2"/>
          <p:cNvSpPr>
            <a:spLocks noGrp="1"/>
          </p:cNvSpPr>
          <p:nvPr>
            <p:ph type="title"/>
          </p:nvPr>
        </p:nvSpPr>
        <p:spPr/>
        <p:txBody>
          <a:bodyPr/>
          <a:lstStyle/>
          <a:p>
            <a:pPr algn="ctr"/>
            <a:r>
              <a:rPr lang="en-US" dirty="0" smtClean="0"/>
              <a:t>Mahindra Group- Corporate AV</a:t>
            </a:r>
            <a:endParaRPr lang="en-US" dirty="0"/>
          </a:p>
        </p:txBody>
      </p:sp>
    </p:spTree>
    <p:extLst>
      <p:ext uri="{BB962C8B-B14F-4D97-AF65-F5344CB8AC3E}">
        <p14:creationId xmlns:p14="http://schemas.microsoft.com/office/powerpoint/2010/main" xmlns="" val="36364679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270683" cy="6858000"/>
          </a:xfrm>
          <a:prstGeom prst="rect">
            <a:avLst/>
          </a:prstGeom>
        </p:spPr>
      </p:pic>
    </p:spTree>
    <p:extLst>
      <p:ext uri="{BB962C8B-B14F-4D97-AF65-F5344CB8AC3E}">
        <p14:creationId xmlns:p14="http://schemas.microsoft.com/office/powerpoint/2010/main" xmlns="" val="1939647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407" y="1745152"/>
            <a:ext cx="12050072" cy="3726733"/>
          </a:xfrm>
          <a:prstGeom prst="rect">
            <a:avLst/>
          </a:prstGeom>
        </p:spPr>
      </p:pic>
    </p:spTree>
    <p:extLst>
      <p:ext uri="{BB962C8B-B14F-4D97-AF65-F5344CB8AC3E}">
        <p14:creationId xmlns:p14="http://schemas.microsoft.com/office/powerpoint/2010/main" xmlns="" val="5877774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ww.freeflagicons.com/download/?texture=1&amp;country=nepal"/>
          <p:cNvPicPr>
            <a:picLocks noChangeAspect="1" noChangeArrowheads="1"/>
          </p:cNvPicPr>
          <p:nvPr/>
        </p:nvPicPr>
        <p:blipFill rotWithShape="1">
          <a:blip r:embed="rId2" cstate="email">
            <a:extLst>
              <a:ext uri="{28A0092B-C50C-407E-A947-70E740481C1C}">
                <a14:useLocalDpi xmlns:a14="http://schemas.microsoft.com/office/drawing/2010/main" xmlns=""/>
              </a:ext>
            </a:extLst>
          </a:blip>
          <a:srcRect r="46303"/>
          <a:stretch/>
        </p:blipFill>
        <p:spPr bwMode="auto">
          <a:xfrm>
            <a:off x="7207205" y="463477"/>
            <a:ext cx="1192441" cy="108949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AutoShape 10" descr="data:image/jpeg;base64,/9j/4AAQSkZJRgABAQAAAQABAAD/2wCEAAkGBhQSERUUEhQVFBUVFxcUFRcVFxUWFRQYFhgYFhoXFRgYGycfFxkjGhcYIC8gJCgpLSwsGh8xNTAqNSYrLCkBCQoKDgwOGg8PGiwkHyQsLDQpLCwsLCwsKi8sLCwsLCwsLCwsLCwsLCwpLCwsLCwsKSksLCwsLCksLCwsLCwsKf/AABEIALcBEwMBIgACEQEDEQH/xAAcAAABBQEBAQAAAAAAAAAAAAAFAAIDBAYBBwj/xABAEAACAQMDAQYEAggEBgIDAAABAhEAAyEEEjFBBRMiUWFxBjKBkUKhFCNSYrHB0fAHM5LhFUNygqLxJNIWY7L/xAAaAQADAQEBAQAAAAAAAAAAAAABAgMABAUG/8QAKxEAAgIBAwMDAwQDAAAAAAAAAAECESEDEjETQVEiMvBhofEEcYHhscHR/9oADAMBAAIRAxEAPwA+9iPqJ9I9K5Hn9Kn1en5Nsweqn5ST6dD6jnqDVe3dkwwKt5HM/wDSeDRjNPkEo1wdCU29pVcQwmpgtdIq2GSygRZS5pXLJvu2mjdb+c4/Z3EEY65/nRVyjANbbcp+hVhyrDowxj1rsV0E9SWHkckeqnk+xPGMQK51pdOe6HHdf8LPU6kalz2ZDtpbamKf35iuFK6d2LRHbmiHbTkTpUtqGwMMOVaN3uv7Q9s+YFMe1IgjnBFIpqa9LGcHB5GMnTiP61yKfaJIIOWtwCf2gflb7YPrTmWjpz3RBONMiiuRUkUttUJkcUttSbaUVjEe2lFPilFYwyKUU8ilFYwyKUU+KUVjDQKfXIrtYJPp2UAyJ8qmG6JiBVW2hJxRHvAFikkOiOzezUlzUbfWqgf867fXPNCsmskbXGIGKpsZpxpppkqFbOTSLGlFKiAaaZFSVysAjiu06K5WMRX01ikwdOwnqtySB0MHPvUjdptE3LCgdQO8kMPxJEmjK2+gI/vPSom0xE4rzo/p4Phne9aS5QKHbdoBg4a2VgkmCjKc7uhSOsjziiBsSoIgjmVyCD1n3xTbmmB5FU7enuWp7glgAVa2SCAGzhTE9B8w/lWl1NLKdr7gWzU7Uy1tpbaktneiuFZZEMDBAYQDDDDCeo9RTWIHP9/auyOopR3HPKDi6GKOnnx6H/f+PvXWwOapX+0MYViDEFczOQVM+n0MVDb7cVlBuA2w2JIgBhMg4xMbgeCJAyprnWvFOk8FulJq2h13tXTklC2QYxPPoR69atXLzKQHhsgK3BPACvnJxhh9ar9n9h2lUgDeH8RJzPUFSOOelX7lsd3DgERnHMeg9qyhKXqbz8wFyisJYKb7VZLpnaMMQPwnMnyAMTVvu6h7LbYWgkiR4STIBJiAeSPz+tGfAwHh5zIxiJB9aWGsoybfcMtFyikCytN21bu6eMGou7ruUk8nG40Q7aW2pdlc20wKI9tLbT9tKKBqI9tdRROeKdXYrBHXLwIgKB/GoNtSFa5FYDYyKVOilFEBPpGimXGkmuClFKMcpGuxSiiYaaUU6K6iSc4rGI65FSEU8aYkT0oWaiuRXIqVlzTYogojilUkUqFmoctm5bM2z3iEklGMEf8ASw6Z4M49qM2LpZZA9w3I9MYPv1oFcF23lT3iYx4t4g/hmQ0gkcir+h7ZS4IB2uJ8Jw4A818iM9RivKhJRfj/AAejKNryXG0k+lDtVo2Q70AJ8p2hxPE8Ax6daJjWT5D+Gf5GnC5ODXQ2pKmSS2u0B+7DFrlsQxHiUiDOYJ8+vUgwR0BqLaLviggKdrCThhkg+nEHqPrU3a1xLf6xCm7qJ+dcgqI5byz511rq4ZLm0ET5ygJ8TJyVUyCMYmDIBrluMW0/z/a+5em1j8Ed1gkTyxj39Cf75qS7phzAaOVIBDDyz16g9D6E1F29ZHdBvkdGVjkkRO0tbIHiEkDPBwYkEl9EFIIjgDnoSAY9+a6Fqxbce2KJPTaW7uDdImwtsjYUB9ACwyo6DOR/vVT4jX/4l75vkJGzDbgNwA/0z7A1f1Vo2mDfhJIPQgMPEM+wf3Vv2hVnX9n95Ya0G2boKOPwOpDIY6gMBj6dRWjKty+fgzjdM8x+E/iS5a1KpduO1u5+q8ZLi2XAKOC0naYyJ6+legG+yWw7owhJdQQ+wgwwUckACccjIEgzjG7JzcsahFtBhvtMwG60GxtDj5rauXUZkqAYzNars8agoA5Vlgs0t+sRoXKxKwTvO2RhhFcry6Okn0XalvUBjZYuFO0yrKR6Z59/WpttV+ztWq3XQYcASpABaPwkdGAMeoKkVed5rv8A0+pa2+Di14U78lciuRVkWaabVdNnPRBFciphbrkUbNRFFcipdtcIrWAjIpu2pStc21rMR7adtp22prFmeazZkivFKKmZabsrWYjilFSbacLdazEMV3bVhdMT0qa3pgOc0rkMosqonkJ/lXXDESeP76Vfe6F4qo17PlSp2GqKxtdaaRU965NQmmQrGUqdSogJhdWdhYBtpZVPLBYkj0E1W1OhDwTIIMgqdrD6jP8A7NRX9QNyFgAwbbIIgq2CMwVMwdvXgEyBRC4seYPFeTHUUrTPTlGqaBaXb1khSUuD8OQjADEEEnfjGOoGOtd1+mOo2sLrLb5IAzPl5hp6/wBiHX6bvAyq5BEFYYmJJO7aMEGOSKqdma25afubi5gyQcMMwQTO2IwTOcHBNS3V+xTbf7lnU3ba4CtdbEyWyVBHSBwDxzEEdDE2mZsPpkGSyru2kgnOOQcz9xVq/wBlW0hrty488Es4DdcKsQfMc1H+iWmjbavCMBhvUgCMgFwTwD9KO21j59gXQzQa03BsHeWnUTZVsyYwAWGW2gKDkEYI4ox2HrARBARzB2g+EwCPD5HzXPBgmMAt5VfGrQCu7cu1lMjxpEAzA+UgqfLAojorAuIe6dCN24KIVTn5pTIkScAFW9IiadSTQzVrJoL43KVPBHTkeRHqDke1VE1QClWKqVkMJA4G7wjy25AHAx0qEa50ADqSTwepP7JERvn2DdM4Oe12qs3txJ3ISC2fGo3FZAI/CT03EAsPbqnrJU0s/wCiMdJvDeAbotR336y54i7hiDzbcgK8fuuiq4HQoV8jWj7BfN2yTlGWDOdqbVnnoAB9KyraJ7d3ZbclGY28xuQk+EN6E7SG9iPXSdjaeLZKkbyO8BMnxE7gCOYJUD61G7yi22kWviS0QiXhHepO4Dm4geCQejLIYeUuODAIWnLAFoDQNwkGGgE8E88/15rl1VuWkBAIJPJ+UPKnPPNzn1qL4dO6xbDCHChGJiSUGzJ6kbSK6dOajJPyc+pG40WSKbFEF0y9Zpp0PrXbvRybWUIpRVq5poqEpTJ2K0Rba6orpFQ6rWW7Ud46pPG45MeQGT9qzklyZRb4J2zUZSpdKQ6yBcA6FrbKD6icx9KmfSGJGR6ZpFqxfDHcJLlFTZTxXYpwSaexCOKctongVONMfL8xUqW4pXIKiVxpT1qxYAA9acRUJEdaW7GqiW7Vdr0Ux3qKmUQNj2vmoWNdIrkUwjGGmxTzXDRAMilTopVjFQ6NbtkEgbiCJgHEnIjn5vzqHsbVPt7t9z7JRurLt4IHJQjMDI6YxRBX3b7aKFuAk7SY3LKiUgz14/pQS3qCLrXEcLNpt5xEoQB7EzH0r59eT2bLuq0ikHAwQQyxgHMgjofqMGqvaNswBcBYA/5iYIwQCc9T0PO6uaTUFbZc+fyxhi0g7f2W/KeR1q1pdYlzdJlWYgCOsfIw/CwyI+00y5yDsXNEH2SzhjzIPgkjaCBtwpG3d5HI6yQ7zBBXaeo/36j1/wBiQ9jTlLmxMhwfBk5AjBPy8flUup1r8WgG4KEttBEkFT1DDJGMiR5A0hPpuhJR3It6jR941sq8BSzGD8xK7RMdJzHpUFvssWoNqRySvIccEDyaIz7GI4hvPcAQhZLNuLI6L0G0TO1jyB0x61Jud5tnvVn8cWuVMSdrHpyR5z0oykpZoyTjixnausW7ba2GI3DI2nco5F0DkpgBo8+Qwioe1uzI06WQyjcylHJgs2WKsRyTMh+vBzBMaXVaEaRuYkSpUBzglMyN3pEGIPNRdpaXvNttrhIhjb3GSCPmQY5jInkBh5EpGdP1DuKawC9HpGlixK3LMq0naGRG8JYtgMkET1UxxR+zfbcVtgAsocE4BCxgQJ9vaga9sK1wWyYj/LLEMt6UgLcJ+cEKVDE/KxB9Ctm8qbSsjHhLmWDKTutnjxKBHryORQfOQrguXe1GA2vbbAKk2wHKgxDFQ0ifDiZj1qLsztJRO3APA8mc/veuIMdKsPdKqlyBmUYebiWnHnEA+ZNULnYPeMtyZVtoKwJUYGDt84Jx0mioSl7WByiuTW6fWqwwQ3nAjn06e3SphdzH9j/esZrb13TPvzcQsskhi6jIzByDP3M+lG+z+0BcQOplTkHzkkfXg12acm3tlhnLqRSW6PAZMGuXLQIiapd4aUmumiDdgb4x7Q/R7INtodmABPQdTjjoPrWf0HaYNw3Gy6qhd2z3Z2iVBOFgk+pqH/EW8TetW15C7ieiy0yfYKDWM7S7S2EWkc7bfzDj9YZ3MTyW6T0jHM1y6i3TOjTpRPT7vxDYYgPdC4Eo5XcfdPwz+99hRG02nurAVDBlWtsu5PraMp7z/v45otSAZrVaYWLluS0OOOQwjqCMg+1SfJ0rTxyegKtxG8Z7y2cBvCHQ/s3Yw/o4ieCJibKXKxnwl8b7Lv6HqmPi/wAq8xJDA4AeeGnE8HHFbC4kEjyrq0XapnFrR2snGorguioO7NS2kHWrYI5GFzXGYmp9op5atuNRSK0wmroaoLoFMpAaIIppqSKaaaxRlcIpxrlazUMilT6VGwUA9J2gl5RdJ/W2smQDglfxZG09cefE0M7ft7bb3bS5Z7TtwFZC0lYwIl1kdcTMVDpOxblq/wCB9r+L5SyiMAtAH7wlfr5weax3umZSNrMCoiIY4YGIw27I6GI5xXgKonsfVFB+2tPbZLZJhQDOTt3DcJHJwR/Kok2Fjes3F8WHBBIuQZhoMT5HyzPWn9nAG2bzIVuEsLsqZV0JBAESoGcD186ZpO0ZlNrMy+JTBhgM7SRggxPSi8hWAxpNV1QMdqyASeSSpgnp8o4HMVJbvgNJUw0KxyQhHi2+e3BzzInoDUWn1ht2t+0nfDKoO1hkrJYkDwlffBNDtWxJRmPd7jJIUFS2MsQZBIkwZ888BU6DVms2q9s7hmJIIwVIgmPtPn9cR2HkKIIwNhy0jjnkHpnnA6wQxvmGDMAQdw2T4QQT+IxJXPhIVvSfFew20gwCCzBZ8MyTB5KMpaCeoAOeaXjInfBK+g3Bg0GMbWEL5AgjIPAMHkKRBodf0YuEpMNMSZnIxMfiBET1gj9gUZdT8pyAMknmMEE9R5np6jIBdtE2rqsCW3HaPPaoEgg8EAqZ8x6TR1Y0aDsGaRAt2491R3ix3iwu0DcpNy30h4EjiZ6OKlF5NwLFTbVgpMjckkBWTMkgYnmBmQuL2t1CHY22X3HBHI8RgrzBBJA9SJkTQa+9vv7StbLWLxUAMVBDrBYHaFIM7TnA3SIDQAnu5G9pq9LY3q9ssDzO2PDDGGWOk7SB6Hoau6K1sAQmTkiOIB6ekR9qFdl3xJRRDpETAbu3GFb9rbIkZyOk1c0Mk7hwCSVn5Z8LqPZgn3JqmlLb8+fGT1FZev2FdSGAIPnWd0W/T6jum2927eA+Lg7iF8UydzEc9fUVoy1Qay1uXPRlcTkSpBmuycbW5co5YSp0+GWRXTdABJMAZnoAM1EryJ86A/GvaBt6YqObh2fTk/yH1qjeLJpZoyXxj22LlxnBG2ABHVRJyfP/AO1ecJqcSxySSZ96M6+7JK+g/wDI/wBIoOoWPaow4tlnzSCNntS34WKnEBo685FHtH2xZuAhDDeUETVP4ftWGtOj7TuIwSAevynz/rT7fYmnQC4HMFscbgR0P8xUpbbZ1Q30ngvdm3g2u0wfYcuCGgqQQJBBwR/SvYl0qhcEiOAxJiOknMeXlXzz8SAB0cGYxHtn+dej/AWtv21UEm5p3Pdwxk22I8JXqBOCOKZemmiOp6pNM3S3aW+mV0Cuw4x2+um5TYptYw/fTGNKmmiBnDTadSxWsFDDXDTjTaNgo5FKlSrWACWviG1ccC8gRhgMpJJniPwzicmOeKtXrRa0e6hyPmBIVo9N3AMcGg+nspvjbK7kBkbp2i6DiPX+NWLXZ43XTbL22R22BTtAAXqIwOPQ9a8Gz2aG6/WXLdv9cjbWDIQwzzI2uvTaYiYlRimIniZrRIbwkI2BxKhGEBuYjwmAMGr1w3NoFxldWHhBZgwGII8UgzIxHkIGKboezLbFS1sL4QJYgMSCJguu7hTwepo2KT3So3iBtTYSq8jG07PpLfXrNBO0HZz3aStsTkgC44VVaFE8yTDHicdaONonQ94gMAkEFM+MsCoAEQNxiCfOOZmv9kOXxtIGQGBS4vByG4B8+ZJ6VosL+gDLCzC3V3WDO1wQzWCRJUlQJQEkgdM0cGjGy3cBBJmCphbnSVAgeJcFOsYgim9oaQ75EC4xO0OF2XQDlHCmBgn1E9aodn3TpWW1cUixdLBATuW05JBtTwwxI9ZHlVMLkGXxyHxcOZIj8JBgj39fJsA5wCCBle1e2NjMrlm7q9KwFwIgqJwRJIjpPlijN3VOhHkQJADMOniRsbhOCCQeODWf+ItEoRnBG0tudSssheBuAgSh6HAzBCmKaUrVP+GLFU7CGl0y3E6T8q5OCVHhJ8m8/Pic1QdrlhLiwbltkmSBOx5VWAB+ZSSD+95Bs2dFcYJO0tY2y4iLtsBS29c5UsCY6FcRk1fe4Cp3GAZIJEqCZlo5CuA0jz3jnbEFaL8lTR6sNft3FI3XbIcH8JuW5W4PZwTI6ET0o2NVtuyshbg7xPMMPC6H94Qf9K+dYDUudOxBJKpcVwpyCSCrqGnO623sefQ7CzG1VZyRtFxX4YEbRuJ842k+fhPmS3tditWg7cIO0qfCSNuYwcwfzH0Xzp1wcg+xqoFbu1mBwCOAIOGUjIBULnPSqXbvar203CCCASYjbggmPVhEf+q6tLUd0/By6kFVoJaZ5GeQTP1z/OPpWT/xHfwWgPN/4LRDTfEYI3ASGPUgYlc/e4T9af8AFuiS9piWdU2+JWYwsnG0n14+1Xi90Gl2IvE0zyLUEbjOeJ/hQnUrtMeZMe1WtXq84BMyOQQc9I/rVV33Ru8PNNEEmWdFb5YBMZyyyfYHmilp2uoSOhUt5yMSPP8A9UG01kTE/nR34eBe6LNqSWy7AAwuJ2jqxOB0k0JIaMmsGt+FPgSzrbTG6X8LBV2wOgYkyD5jFaz4Z7N7i01rJFu7cRS3JVDAJ9fWjnYvZ66e0ttABPlmPWevv1JnrVK7r5uXCseFmAgT8vJMiJ9KipJPI7TaJrjwCTwM1y1dBAZSCCJBGQQeoqn8V3ltadyWQb7Z27jt3ErGIz9qwfw/8WjSIUYG4vKhW+U5nJGRxxXVvOfaz0qa5NYxf8R1P/JP+sT/APz/AHFEuzvjXT3TBJtn9+Nv+ofzAptyBtZoJrlNDAiQQQcgjIPqCORXZo2AVcmlNcJrWYRNNZo5x70pql2zpmu2LiJ8zIQvvWAXaVea2e2tZbUIq3gFxBXdH1I4pUu81B5dQVYQCdysfDB7oydjMeg82PX0omNKfG4YHLK3ebgDIt/swYkDPmTQLVvEMD3atttvBPyxdYjJ5lYzRSx2k1yzeAGVZgvoSyKp9gc/WvFrB7DJE7RZrnc7U3sA5uw8qvKgeORERJbocVce/cZg0kELAZJhs53AHbuw0Y8+aGdlMO8vqf8AlADd+0qhSD5tI3H6zVvTaovbtqIzcuXGnoqv4Z9yfsa0nQqQhqXNop3hOAzBgpJaNw4UAbYnHJ6xTtDprstvv3XbiQQMTkDkCecDOfeqGnvBi8mC5tvIx4ICrB9mU/lRwnwrH7KnjEzAz9DWs1DtNhdpLEBYyTuAEGDuJUjylqh1GlV1eyV3I0+HIIkiCoPBkkg8Y5qBLZD7cw9kmJ5LeGP41LqbYZSGkbWHEQCfFx5555kUtUMBNH22bJ7m/DAH9XcMrvHAJblHjE/eRQvtixdtjehNyxLAnh7XeNMXBuENJAkYMCDkgF+1NF4f1jLeUBvnlbihS3yv+OCDghuSKG6fvLTqis2xpC77e7Dc23QmHQ4wCfQdKeLphasJ9hXrltSrQr2iqHqHVjABBYlwTjwjnOCpomdShhrZG2JuWjjaMDcJxGACRgbUb8JFDbGrY22FtSLif8m4C5AwStokzcSFkITIjGVDLE3aK3Ze0BvOHtknbcnAholLk8GPF8p5gFIV8nbvZx2ujbQg8VtnH/LYlSMc7WIZQcghl5Annw/2m+xrFwbv0dgu4gZtMShWQPlIwpOBOeREtti1rYZ7syJOHslwVCuMnYTsIcSAVWZwaqWtLc394oBvKxW7t4dSApOPCwO1XInBzkTBt8Mau5oOzNTsDWbjHBiZWAst+sXdBgzBEnkUR12iW5YK3DuhVOYIbgxIPBEcHr0ql/whiqb4tXFEDxCLluMqhkbmAGAY+VQcDL21QQkM4a0+0ifALYDbHCjYcqzAETAke4CbTJtJgCwIDQIBIgiMYKgAdWlh6epjGb7Z128bZOGUgEkx4h/f86P9oq4ud5bAKPb8BWSrEDvBE9dwA9CR5Vmu0LwfUQOQ3HmpIYEDygCu3RatnLqxpIDajQj2A/IUKvaJ7hUopaZEAcATWh7YmCkEGYIiP48UU0FxFsqbYGB4wOSOpPmQR79RxVpSrgnCG7kw/wCiMp8VtpHQqeftXoP+FPYb7rmpc7F4gjMKCS2flAmBjzoe5ZiLblmtvPd3FJkDkgjgkAjH1oY965p32rcY7SRkBVP03Ex/Wk3WqK7drPe+z7hMtMzwOCB0Ef3zXnvbvxQyXL1nSjvH7xyzqNyiTG0ADn1oUP8AEt+5a06bWuIULqwBErAI3A+v95BL4atq9g9yjLbRgrhh891cFi3MZiIxXNCLUnKX8FJZVIBj4Y1+oJfunc8MzMMemW/Kqer+E9VaYLctkFpYCAZAgEjaT5j7ivXdHf2W7VoH5i3OcbS22emOvoKVx7estXLfDL4QeCrR4WB/iPSulMg0eM6nsq8nz23T/qVh+ZFV0MGvR7/xVshdoMAB9zQZGD0IP1ND9VrdHenvLQU/tIQG+sAD7zR3R8i58ATsH4luacwCXTqhP5r5H1r0bs/tFLyB7ZkH7g+R8jXmOu0dtWm1ckeTQG/LBqz2B2ydPdkzsaA4xkeY9Rz9/OmjIEonppNcLVk7PxZcJO9UUANG2Wkx4d0wQJ8vOo1+MSNxuwPCNuzMHaZOf3opupETazWXdQFEsYFYHtj/ABBud4VsjaoMAsoLNEjIPAn0mqV74iuMM3GJGRMGMRgdZ/jQkwW3TkdD1/uanLUsO0s6jtq87FiokmT4FGevSuVzvfMH865UuozbQr224Qm2TuBO5vRh3kH7MKP9jXxdLtBVbpf6N3lttv8AflQHtOwNoUQCyW3D872NolhPoAMfXrWw+F9Eh0yspncSxB5XcVnI4kAVyP2noxBydqJb1NwBoY2+7YEHJVDbwYgmIap1v7dKioQ2dgnEF4ERE7fnOeoqjrfhxjcHimWtAZO79YAOeuQxon8Saa2ux7YFsKzzPynuw6qxEwc7D7UkkqQ5TsycKQdq27Zx/wDtAOfRf4Ub1GqDBQo+e3I8xLsZI5mCR9azXZEbScgJtHkSSbxJB98fQ1eN8LaDmT4VOOQA93E8/MpMeWKz5MGL7Hv8iD4VjoBuXH0lvtTO0JYAcEkEAdd1oMZ+ojrzQv8A4iWZMGAFeYlpCbunpM44z0qyNcoKSYVQclWzFsKJMc5+0e9AxD2j2gg2i4GCyZgAiHdt0xkVh9Kjd4Qbh7oCOZCg4AZTxnOIIre/8RXvF3lWQLDbh5MxjxDyAH9msh2dcfvD+kAIryySUgcYUgkRBGKtpk5Nmn0+tItbL8NjDOZZRPIuiGAnIY4BGSTimX9AuoRbiMwvKY7yEYuOq3QpAu+48XmpqlqezBbNs+EIVbY24qd4HUg7SCuOMxB6UItv+juNjlVcZUEHPAYbZxJgGMxnmg4NcDKd8hy1pw5JuMqXJK3Cu8LcU4O5WQw4OMfNOc5Jw9qW7Bi2RMfrLnhZjIEAgKBIPVgf6Yt9ZJ/WM1wDBJnfIk+EzkCYzgSxnirGpR9Qwu2jvZCGa34AxXGUBHiBDRtzziZAAoLyaS1rGfcjuxG1bcgksneSQ6sZ8PB8wN4PFQfDOsHcvuh9s7hAbBZT1xCgMeOlU7doXWCuWtk7mtg7hJJ8VvOVeZMH9oHP4Y9Mjjubli4XS6qKQNx2XlWCCMw0DIPMtGKDDSCvaTbFcCIXxJO5pxIMljkMP/IetDO1viI2And27a7953bDx0zMHw7RHQRV9rQ27CQrBGZUWWZAzbCh5ViJaIJMqk1mPiiwRatddgQN7vbLSPQ7D9xVNKSbSE1I4ZltY4v3GMqHYkwouDcZyIYsNxzEHJjzq92FbFp9wc7QRuDEYnAII+nShVvQS28mI6eZq+ll2ZWEzuBBPylunOGP3+9drWMM5FNXwXrmuW1sIJZRculo8srPtn86h0mptXrjs9tmZ28MNxPA2xzGOuai7R0Vq0u0klzhtgUgRyNxOTPJAP1p2mR0si5bSEAMncDcYEwQpgEGTOBmOoEUrhgPUybizp9IyGbIsFVG0FLZJO1htiCDubbJIxHQ5rUfo1uxZVm8O0AmMRAkiBiJn8q890vxFYe6Hv3NgSNy7QZYRIgCSnuMVq17STXKndk92sljBG+HIUCcxC5/3qdeRrLDdoO2LYLO2RPCAgfMfwjqeucUT0OgNtAA0tu3Mx/Gx5Pp6VJ2bowBgQOf/dXinhkdD/A01CWZHtLs5e9vYBIJeCAR4gDifUk+lDT2eoyQmefCJyJxmKLfFXaTW9QFCbg6K3Ezyv8AI0LXtQOQqhVJMycH7cHmuWVps6IxTRR1Pw/MtvAnK+Dz6VBqvhpyoNo72kAhvDg+Xt/P0one1wGIkYkR4RPuePpXF7UL/iEgCAIHpE9f6VoyksmenECP8MXGgMdhBgEZJxHQjEEima34fvbwJtsQSMDb0kSDjg0THaNwGe7JMHgzP0zHv6TS7NvXHM3Fgc5HnOAeD54p+pIHTiB7XwxeBn9WOhG7IxHHv61258J3VaWuAzHCzHoM1pmu7YYE7esCI6AH6kVI9sOoO1WETyZjjk55HSl6jB0omV//ABp+hVh0JUyf/Ku1oE7QgRsbrwR512m3SNsiCvihosaYqQV23FEEEHZc2g/6Nv5VsvhzSG1ZUO0m53YAM43hiVFYz4i1W/S2HaAFvasQOYcox+25o9q1t7WbBpJ3yGs7sRk2whLekn6zU2vSkWTySdmoX1KN8yg72IO5VNpSAA3WeZOZBoZ8S2ZW8GKyGVVyN2QpIIifmU9eo86M/Dy41AaEHeuix5mEUe+1PzNUPiO2Nl12Ajern/s2mT6TFIOsgjS2wVPiwWKkHMMDfjIPDG4I5z5VU7XtXFtLMQbgQKMTL32B9wG/Opuw2Z2UHA3i4wgZ/WMB/ERFUO29YbmjJn5LoO6My9q2ds9AJJ9/anivVROTwGuxXDd3cZuVIIiOS1n6n08hU+qvhZty2Gtov787JLZ5CjjjBoJ2fqJ09okKWbBBiSSxuz9iTFH+2LYe6rkSoZiBwcgHPptI9am1TKRyRXu0CzhRtAdXJJOB/mCT6bv7zWT7G0ZS5awVNxjtHUqQRJHMGMefPHOr7P7PK21YeIbZRcsXbc7bTAyokSesQOSRk9PqG/T3Z2LbWdiTmfCOB0xAA6QBVtHuiWpmmaLT6hruov23E2gApUjjEY/Z68elOt2S9xrRRXAAEiBd2nG70MzIxn3FL4bsHY7tId2LT5iPPyyf7mibaAXMiA6GVYfmDHKkYP8AUCrxItmKu6ZkUvu2bTG3b843FZg+EEcn0jrmloO2FV1b5GAg43IQTMFTJCnHmM8Qcne11t3Le4pKqU7zaYEM2wtjhpPMCfUNQ+4tsWTZuPtdRutMAGLABmXa0fLBIKnOY6CufkuafS9rWe5m7aBWBBRi6yCwA3FiQsyB74AIIqe+toqTYc2w2NwPiZS9zDFTIDCTz+LjNecfDXbTpcUqFY8MhgC6DukZxugQD7Ua7ZuujBhcfu71t+73cJMSpI9CAfxKWByINB6dOgp4sM29JctsCrZDEqxyQxYCI5ILC0//AHNUOoRdUtw+G1v6OQqW9sXRLQdq7QVmhWk7Qa7ZGWdlKqBjcQCHXI4aEYZ52+1FtNrFLidu29OemQX4P7hIM9anmLK+5AW/8LXrWF/R3bn/ADbRdp6qjtEccAniqQ7D1YYsbV57gIUQGcoCJ3SJAxgfU9Kta8vbPdm+XT5lVrdtgPYAETjmPLA6M7O7XVLbTbhQYF+25ISeBcRCG288QeYmIrsU5V5OR6cb8Ay1pQbyrcUYw29goXMcBgZjOftRpUtM2wBNiSqqIZiSeTcU4AjiSfahJ+I7gUq928sHo5vJHnsuyGXI4jng0W7Ot27i7rXdq/knhsufZvFYY+RlPVOKeTfcmorsU+1fhNLgJUhWLFixmeIjH4ZzEfXpRf8Aw87fTS3v0W8yHcDkEFdykxB9RmqK9sbHNu9be2ymCG5H08j5iZoP8TaIbrd61/zCVkcFsZ+o/hTJN4YrqrR71YVZBXj+tWgoAz5mvF/hz4r1ekC71Z7JON07fo3Q16z2P2ymptC9bnPhIPKkdD9+fKmqhLsB/GemUvaEiSrjMY+X69TxWMt2lRyQm45XxFyIIiQrHxdSJnPStd8R3/8A5AUxBQZM8yT5dazzaVS4ZZjAhswcAkERnr61xaj9TOyHtRN+hsyEg78wQBiOM5gy1RJoIDHJIGcZ91g9PPPHFPuX0TDHgEicSCxBBPJ4bHlXb99QFYAjwjmBzkA/Q/aamMDn0rx4HJwThiDM4BE5GOk+sTXNPqrshXgjaZPXk58xmrVhgBjgkR5ErB2+xmZnrUb3PCWI81Ax08hmMc0yMT3LrBwPEFyN2SOCdx4iIP2qHS9qgF5BPl1EtAgeuYqz30DpIBUmQVTzDHlmjEfhnzMCrpArkoBLS0zjCnBEjnnj+lagWMJY53854nn/ALq5Vru4wQv2J/MClRyEzSjvNOQ0wr7mjMBtyE/citv8R3h+k27KzgWzz4Sdi7MeYIn6VjewDIZYO3b4hMElWQtkfU1te23jtCYlUW2gjlmgMB75/OnkKuS32hZ2tJx3uuF0R+yiqAP/ADanfEVmbNxSCQ1m5xE+ESTnyAn6UN7c7X3azQ2+gVGf1LNAn/R+dEPiLVL+qBCsrEiGk/hPl9BUWiiygB2WVs2blyCIFqJ52i+9oe07d3vQbWaYPb2hwN6q3iPgB2qucEgKLYBkiZ/eFW2vMugudT3WmJPQ7tTdYj8/zqC+hYFpHA5IXwQSFHSBjmcmPeiw7FecFa9Y2WLLW8S907ZGEULZUg/iJ8ZJ9fStdqGQ6bT32bAM7Rzcdbe3Yf2Y7vJ/qKAWPhxruo01hZCWkLOx6KLjKT5Sdogeo8jVrtXtMXrVrul227dy+ABMC3bRhuMckkderChPNGiOPbYfTJcuEwSBCeGNpK7VBwFEgRIx1rOaRy+oc2idxMKZgiDzPTim6XVBNMm9Qyql5irAyf1iAcZXgiZEbsGo/hu4veG6HCBfEysZKdQGJHiU8bhweQMbrQglZKU3g9BYMlvGWRQc8tHOTiYmurq1lgJ+QsMEQQD4SejYoNf+NdPJhmeQFhEZuAZEwB+IVGfia2ru5W4NylfEoWSF3Q2fT86pRNZKvaXbEtc8LCCAICBSJEAHbmAJgg/hHUQtN2ELyAtdw2UIAWGkA7ywyYI4xLdMTcN39IKGxvKhdrAJguAB8yAknnjI4xihGstutzejhDblDCsDA3RKZIwSvsK5kdPYx15Ql1gCQUcj2IMAqR6ia0v/AB9SBbvS1u+lt2I5RwI7xAcBxx0BEqaCvYQsxJBLHIEmJ8UiMcjqa5rEi2FZQCo3JIM7DzPpPiH/AHV0upVZKNxTC/Y2nuPq1Qnbvjcy+EbVIbvPoAW+/WaI9ohiLb21KoGYBSSO7LeNeCP38+W3zqh2ASui1N5jGxRYsseA16Q6qevgk+kz1q52A7XEKbvCyDdO3wXbbM1seZVgkHB+WOoqE1m/BSElRYudmrcFs3SVbbLRz4jIz+HAHHnXdV2KmSkMf3pkx5spBPuZq92j49hXiPESMnqAPPmPYCq9nUoTA+YdM+2D1oxb2ozS3GeHZi3CJBBAZdpYDJHyzGOsNHnWq+F/gay1wFbt1Ts7wIwWWXAPiEcEiRHUUMNr9bgfOzqfWBuAPrKx9a0tyzcGl0ust4OkALKx8TWb3QwMqVcEHpBHIqsZcpktWPElyaDUfCauoDAPAIAbyPRW/D7cVlh8BKzOpZrlvcHWydodSAVJJJh16eHBgT5Vu791Anefh27/AGBG6hHZOuW6j23J3p4yRINs3CWADdGH8DWqvaJe7kFW/hMhJsP3bfigd2pIPD2wNoMQMgj70Y+GdZ3JFq4oXecFVCrv4KOo+RpGMkHEHIFXkuvaJ3AXFMSwAVxEjxjCtH7Xh9ah7R7u6ngOcI2CGXeNniBEgjwkee0HyoqYrj3RnvjNyL56iFAGOeeeRgjjzoEmrdgu4kRG4sDE8yDyTkZiiXaOpuXUBuRvMLcAkxctnuWhxjJUGMTI9aGppggTB2kkSUt/hYQQQvhz5+84xzy9zOmPtRH2rqAXkbWG4wdikj/pDqTtkiACOD7U+D3SI9wkndAYJtgSADghJJOQARAjrT+9LkAsCowphZIYnBJUAAHiJ+s00ana4mLZAICpPiAnwljg5kyZOTiMUPoEdptEApGVDMuCDClf2ST4pBb1gjkZFm5baB3RlkiR80kyIG0AnMffpFCtLrzcBVEACY8Y8IOPE0Rtz7k8US13aj75Fzw7idpICjj7DJ9z9KDTsA61pgZFxwsndsTezZAEnHgzxMmcVJeshHAaJiSpJ3qDGDuGDtIleaqXO2/FIIUg8hjgnkiSduByDwcRVDToAxLTtYE5zzkkYkATPsfsTB86tRgIjRiWLbj75pUAe+wPhyvQzE/SlWo1lr/D7SAXVkgm7avqARO0lbnPn/lj/VR3tTURetbp3XIun3JCxPlCCuUqzyw8EHbtsPrdLcHG2R6w9zaI6YB+3rV3tLSC7c04adveBcRPiKg88daVKpvlDrhmd1Gm7vTam2STtTTKQYwFvusAj0Aqt2XdFyw/hG9iEUknJACR6SQPaaVKqr22TvJqNR2mNLeSzEd3auXbpXhmRSFQddq7p9SZrOa6wBp0tglfHcWeYI3LOAOe8PtjyrlKpPFMou4DvavZZC5JZGgHMhiV3MDImfL+lC9He2MCJGcnylYz54Jx1pUq7YLByzeTV6HSpcCC2NrEgERhp8Mgngnbx689KnsbLbl2QFbe1XLQwZnnaoQghR5kTiYg0qVQbd0VisWXLGs2LDNBUQWtyIMkqFEDHHT79Q7Xu8bYvIPimPEo8R3YG75uMTwTFKlSJFARqrJY3GmLdphJXwglmCqu0DPJzAwD6VDYsB3VrrbgIErILKMAGR5YnmMZ5pUqu8ImlfIW+Le2Fazb09gbbNq2xIAgG4XQEQc4WDPUscms/wBg60W7qkzBwYJnP8sUqVVjFKNEZv1G31GrkEL1HMcewNDbF/YYHi6GZn6UqVTKWVfiTVm3a8JIYv4eRtmTI9RH3rR6r47F7Qpb2gOydy7LhSqwxG0jmSPaTHNdpU1Kk/qI27aJtX8dqNMtlFLXCqoAflAAiWPXjgc1ovhzs9rdhdxksC9xuSzOSSaVKjLsT7lq92nsDfun+dNvEAb1HHHQgRu8JjGfwmVPkDmlSoNJ8jRbTM5quyGFsdyxdHZjJO15uPmD08RI/rzQnUPbtAeMSOvd+pGGEGc8xSpVyrLydSWDtp07iD5wpAMArAJfgsAx5iefQV1VYuLQty6kH8IO7JPJIiT5np5UqVYVukV+07XdDcRO1wGXG0MxjdzLNgyTPPMYDLYVrYZhBY7VBAYBkgE9CBmR1kn0pUqftYE80JuzlBIWYK7gDGZxAPQZ/OnX1UKobdI8JG6FMKFbpOBSpUE7YGLS92yA7kXGQ6XGaRgkkGDJz7UqVKmoFn//2Q=="/>
          <p:cNvSpPr>
            <a:spLocks noChangeAspect="1" noChangeArrowheads="1"/>
          </p:cNvSpPr>
          <p:nvPr/>
        </p:nvSpPr>
        <p:spPr bwMode="auto">
          <a:xfrm>
            <a:off x="2044700" y="257945"/>
            <a:ext cx="8470900" cy="719138"/>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b="1" dirty="0"/>
          </a:p>
        </p:txBody>
      </p:sp>
      <p:pic>
        <p:nvPicPr>
          <p:cNvPr id="6" name="Picture 5" descr="Mahindra Logo.png"/>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gray">
          <a:xfrm>
            <a:off x="3111360" y="617514"/>
            <a:ext cx="3361645" cy="781427"/>
          </a:xfrm>
          <a:prstGeom prst="rect">
            <a:avLst/>
          </a:prstGeom>
          <a:noFill/>
          <a:ln w="9525">
            <a:noFill/>
            <a:miter lim="800000"/>
            <a:headEnd/>
            <a:tailEnd/>
          </a:ln>
        </p:spPr>
      </p:pic>
      <p:grpSp>
        <p:nvGrpSpPr>
          <p:cNvPr id="10" name="Group 9"/>
          <p:cNvGrpSpPr/>
          <p:nvPr/>
        </p:nvGrpSpPr>
        <p:grpSpPr>
          <a:xfrm>
            <a:off x="364902" y="1860352"/>
            <a:ext cx="3460123" cy="1646663"/>
            <a:chOff x="364902" y="1860352"/>
            <a:chExt cx="3968388" cy="1646663"/>
          </a:xfrm>
        </p:grpSpPr>
        <p:pic>
          <p:nvPicPr>
            <p:cNvPr id="7" name="Picture 6" descr="http://www.mahindraboleromaxitruck.com/images/image-dealerlocator.jp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364902" y="1860352"/>
              <a:ext cx="2004812" cy="1646663"/>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364903" y="1860352"/>
              <a:ext cx="3794974" cy="164666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a:solidFill>
                  <a:schemeClr val="accent1"/>
                </a:solidFill>
              </a:endParaRPr>
            </a:p>
          </p:txBody>
        </p:sp>
        <p:sp>
          <p:nvSpPr>
            <p:cNvPr id="9" name="TextBox 8"/>
            <p:cNvSpPr txBox="1"/>
            <p:nvPr/>
          </p:nvSpPr>
          <p:spPr>
            <a:xfrm>
              <a:off x="2196302" y="2268184"/>
              <a:ext cx="2136988" cy="830997"/>
            </a:xfrm>
            <a:prstGeom prst="rect">
              <a:avLst/>
            </a:prstGeom>
            <a:noFill/>
          </p:spPr>
          <p:txBody>
            <a:bodyPr wrap="square" rtlCol="0">
              <a:spAutoFit/>
            </a:bodyPr>
            <a:lstStyle/>
            <a:p>
              <a:pPr algn="ctr"/>
              <a:r>
                <a:rPr lang="en-US" sz="2400" b="1" dirty="0"/>
                <a:t>Utility Vehicle</a:t>
              </a:r>
            </a:p>
          </p:txBody>
        </p:sp>
      </p:grpSp>
      <p:grpSp>
        <p:nvGrpSpPr>
          <p:cNvPr id="27" name="Group 26"/>
          <p:cNvGrpSpPr/>
          <p:nvPr/>
        </p:nvGrpSpPr>
        <p:grpSpPr>
          <a:xfrm>
            <a:off x="3992451" y="1879376"/>
            <a:ext cx="3591969" cy="1646663"/>
            <a:chOff x="5809172" y="1858204"/>
            <a:chExt cx="4085649" cy="1646663"/>
          </a:xfrm>
        </p:grpSpPr>
        <p:grpSp>
          <p:nvGrpSpPr>
            <p:cNvPr id="11" name="Group 10"/>
            <p:cNvGrpSpPr/>
            <p:nvPr/>
          </p:nvGrpSpPr>
          <p:grpSpPr>
            <a:xfrm>
              <a:off x="5926434" y="1858204"/>
              <a:ext cx="3968387" cy="1646663"/>
              <a:chOff x="364903" y="1860352"/>
              <a:chExt cx="3968387" cy="1646663"/>
            </a:xfrm>
          </p:grpSpPr>
          <p:sp>
            <p:nvSpPr>
              <p:cNvPr id="13" name="Rectangle 12"/>
              <p:cNvSpPr/>
              <p:nvPr/>
            </p:nvSpPr>
            <p:spPr>
              <a:xfrm>
                <a:off x="364903" y="1860352"/>
                <a:ext cx="3794974" cy="164666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a:solidFill>
                    <a:schemeClr val="accent1"/>
                  </a:solidFill>
                </a:endParaRPr>
              </a:p>
            </p:txBody>
          </p:sp>
          <p:sp>
            <p:nvSpPr>
              <p:cNvPr id="14" name="TextBox 13"/>
              <p:cNvSpPr txBox="1"/>
              <p:nvPr/>
            </p:nvSpPr>
            <p:spPr>
              <a:xfrm>
                <a:off x="2196302" y="2268184"/>
                <a:ext cx="2136988" cy="830997"/>
              </a:xfrm>
              <a:prstGeom prst="rect">
                <a:avLst/>
              </a:prstGeom>
              <a:noFill/>
            </p:spPr>
            <p:txBody>
              <a:bodyPr wrap="square" rtlCol="0">
                <a:spAutoFit/>
              </a:bodyPr>
              <a:lstStyle/>
              <a:p>
                <a:pPr algn="ctr"/>
                <a:r>
                  <a:rPr lang="en-US" sz="2400" b="1" dirty="0"/>
                  <a:t>Personal Vehicle</a:t>
                </a:r>
              </a:p>
            </p:txBody>
          </p:sp>
        </p:grpSp>
        <p:pic>
          <p:nvPicPr>
            <p:cNvPr id="15" name="Picture 6" descr="http://i.autoportal.com/img/newcars34/normal/mahindra_xuv500-390.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bwMode="auto">
            <a:xfrm>
              <a:off x="5809172" y="2012239"/>
              <a:ext cx="2508237" cy="131318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 name="Group 27"/>
          <p:cNvGrpSpPr/>
          <p:nvPr/>
        </p:nvGrpSpPr>
        <p:grpSpPr>
          <a:xfrm>
            <a:off x="364904" y="3968424"/>
            <a:ext cx="3460122" cy="1646663"/>
            <a:chOff x="364903" y="3968424"/>
            <a:chExt cx="3968387" cy="1646663"/>
          </a:xfrm>
        </p:grpSpPr>
        <p:grpSp>
          <p:nvGrpSpPr>
            <p:cNvPr id="18" name="Group 17"/>
            <p:cNvGrpSpPr/>
            <p:nvPr/>
          </p:nvGrpSpPr>
          <p:grpSpPr>
            <a:xfrm>
              <a:off x="364903" y="3968424"/>
              <a:ext cx="3968387" cy="1646663"/>
              <a:chOff x="364903" y="1860352"/>
              <a:chExt cx="3968387" cy="1646663"/>
            </a:xfrm>
          </p:grpSpPr>
          <p:sp>
            <p:nvSpPr>
              <p:cNvPr id="20" name="Rectangle 19"/>
              <p:cNvSpPr/>
              <p:nvPr/>
            </p:nvSpPr>
            <p:spPr>
              <a:xfrm>
                <a:off x="364903" y="1860352"/>
                <a:ext cx="3794974" cy="164666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a:solidFill>
                    <a:schemeClr val="accent1"/>
                  </a:solidFill>
                </a:endParaRPr>
              </a:p>
            </p:txBody>
          </p:sp>
          <p:sp>
            <p:nvSpPr>
              <p:cNvPr id="21" name="TextBox 20"/>
              <p:cNvSpPr txBox="1"/>
              <p:nvPr/>
            </p:nvSpPr>
            <p:spPr>
              <a:xfrm>
                <a:off x="2196302" y="2268184"/>
                <a:ext cx="2136988" cy="830997"/>
              </a:xfrm>
              <a:prstGeom prst="rect">
                <a:avLst/>
              </a:prstGeom>
              <a:noFill/>
            </p:spPr>
            <p:txBody>
              <a:bodyPr wrap="square" rtlCol="0">
                <a:spAutoFit/>
              </a:bodyPr>
              <a:lstStyle/>
              <a:p>
                <a:pPr algn="ctr"/>
                <a:r>
                  <a:rPr lang="en-US" sz="2400" b="1" dirty="0"/>
                  <a:t>Trucks &amp; Buses</a:t>
                </a:r>
              </a:p>
            </p:txBody>
          </p:sp>
        </p:grpSp>
        <p:pic>
          <p:nvPicPr>
            <p:cNvPr id="22" name="Picture 21"/>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606025" y="4060553"/>
              <a:ext cx="1590277" cy="1462401"/>
            </a:xfrm>
            <a:prstGeom prst="rect">
              <a:avLst/>
            </a:prstGeom>
          </p:spPr>
        </p:pic>
      </p:grpSp>
      <p:grpSp>
        <p:nvGrpSpPr>
          <p:cNvPr id="29" name="Group 28"/>
          <p:cNvGrpSpPr/>
          <p:nvPr/>
        </p:nvGrpSpPr>
        <p:grpSpPr>
          <a:xfrm>
            <a:off x="4109277" y="4006474"/>
            <a:ext cx="3341322" cy="1646663"/>
            <a:chOff x="5926434" y="3852440"/>
            <a:chExt cx="3794974" cy="1646663"/>
          </a:xfrm>
        </p:grpSpPr>
        <p:grpSp>
          <p:nvGrpSpPr>
            <p:cNvPr id="23" name="Group 22"/>
            <p:cNvGrpSpPr/>
            <p:nvPr/>
          </p:nvGrpSpPr>
          <p:grpSpPr>
            <a:xfrm>
              <a:off x="5926434" y="3852440"/>
              <a:ext cx="3794974" cy="1646663"/>
              <a:chOff x="364903" y="1860352"/>
              <a:chExt cx="3794974" cy="1646663"/>
            </a:xfrm>
          </p:grpSpPr>
          <p:sp>
            <p:nvSpPr>
              <p:cNvPr id="24" name="Rectangle 23"/>
              <p:cNvSpPr/>
              <p:nvPr/>
            </p:nvSpPr>
            <p:spPr>
              <a:xfrm>
                <a:off x="364903" y="1860352"/>
                <a:ext cx="3794974" cy="164666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a:solidFill>
                    <a:schemeClr val="accent1"/>
                  </a:solidFill>
                </a:endParaRPr>
              </a:p>
            </p:txBody>
          </p:sp>
          <p:sp>
            <p:nvSpPr>
              <p:cNvPr id="25" name="TextBox 24"/>
              <p:cNvSpPr txBox="1"/>
              <p:nvPr/>
            </p:nvSpPr>
            <p:spPr>
              <a:xfrm>
                <a:off x="2022889" y="2440934"/>
                <a:ext cx="2136988" cy="461665"/>
              </a:xfrm>
              <a:prstGeom prst="rect">
                <a:avLst/>
              </a:prstGeom>
              <a:noFill/>
            </p:spPr>
            <p:txBody>
              <a:bodyPr wrap="square" rtlCol="0">
                <a:spAutoFit/>
              </a:bodyPr>
              <a:lstStyle/>
              <a:p>
                <a:pPr algn="ctr"/>
                <a:r>
                  <a:rPr lang="en-US" sz="2400" b="1" dirty="0"/>
                  <a:t>Tractors</a:t>
                </a:r>
              </a:p>
            </p:txBody>
          </p:sp>
        </p:grpSp>
        <p:pic>
          <p:nvPicPr>
            <p:cNvPr id="26" name="Picture 25"/>
            <p:cNvPicPr>
              <a:picLocks noChangeAspect="1"/>
            </p:cNvPicPr>
            <p:nvPr/>
          </p:nvPicPr>
          <p:blipFill>
            <a:blip r:embed="rId7" cstate="email">
              <a:extLst>
                <a:ext uri="{28A0092B-C50C-407E-A947-70E740481C1C}">
                  <a14:useLocalDpi xmlns:a14="http://schemas.microsoft.com/office/drawing/2010/main" xmlns=""/>
                </a:ext>
              </a:extLst>
            </a:blip>
            <a:stretch>
              <a:fillRect/>
            </a:stretch>
          </p:blipFill>
          <p:spPr>
            <a:xfrm>
              <a:off x="6291856" y="3906116"/>
              <a:ext cx="1292564" cy="1515479"/>
            </a:xfrm>
            <a:prstGeom prst="rect">
              <a:avLst/>
            </a:prstGeom>
          </p:spPr>
        </p:pic>
      </p:grpSp>
      <p:grpSp>
        <p:nvGrpSpPr>
          <p:cNvPr id="36" name="Group 35"/>
          <p:cNvGrpSpPr/>
          <p:nvPr/>
        </p:nvGrpSpPr>
        <p:grpSpPr>
          <a:xfrm>
            <a:off x="7721672" y="1879376"/>
            <a:ext cx="3398723" cy="1646663"/>
            <a:chOff x="7721672" y="1879376"/>
            <a:chExt cx="3398723" cy="1646663"/>
          </a:xfrm>
        </p:grpSpPr>
        <p:grpSp>
          <p:nvGrpSpPr>
            <p:cNvPr id="31" name="Group 30"/>
            <p:cNvGrpSpPr/>
            <p:nvPr/>
          </p:nvGrpSpPr>
          <p:grpSpPr>
            <a:xfrm>
              <a:off x="7721672" y="1879376"/>
              <a:ext cx="3398723" cy="1646663"/>
              <a:chOff x="364903" y="1860352"/>
              <a:chExt cx="3865844" cy="1646663"/>
            </a:xfrm>
          </p:grpSpPr>
          <p:sp>
            <p:nvSpPr>
              <p:cNvPr id="33" name="Rectangle 32"/>
              <p:cNvSpPr/>
              <p:nvPr/>
            </p:nvSpPr>
            <p:spPr>
              <a:xfrm>
                <a:off x="364903" y="1860352"/>
                <a:ext cx="3794974" cy="164666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a:solidFill>
                    <a:schemeClr val="accent1"/>
                  </a:solidFill>
                </a:endParaRPr>
              </a:p>
            </p:txBody>
          </p:sp>
          <p:sp>
            <p:nvSpPr>
              <p:cNvPr id="34" name="TextBox 33"/>
              <p:cNvSpPr txBox="1"/>
              <p:nvPr/>
            </p:nvSpPr>
            <p:spPr>
              <a:xfrm>
                <a:off x="2093759" y="2319700"/>
                <a:ext cx="2136988" cy="707886"/>
              </a:xfrm>
              <a:prstGeom prst="rect">
                <a:avLst/>
              </a:prstGeom>
              <a:noFill/>
            </p:spPr>
            <p:txBody>
              <a:bodyPr wrap="square" rtlCol="0">
                <a:spAutoFit/>
              </a:bodyPr>
              <a:lstStyle/>
              <a:p>
                <a:pPr algn="ctr"/>
                <a:r>
                  <a:rPr lang="en-US" sz="2000" b="1" dirty="0"/>
                  <a:t>Construction Equipment</a:t>
                </a:r>
              </a:p>
            </p:txBody>
          </p:sp>
        </p:grpSp>
        <p:pic>
          <p:nvPicPr>
            <p:cNvPr id="35" name="Picture 34"/>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7931458" y="2060869"/>
              <a:ext cx="1400320" cy="1285724"/>
            </a:xfrm>
            <a:prstGeom prst="rect">
              <a:avLst/>
            </a:prstGeom>
          </p:spPr>
        </p:pic>
      </p:grpSp>
      <p:sp>
        <p:nvSpPr>
          <p:cNvPr id="40" name="Rectangle 39"/>
          <p:cNvSpPr/>
          <p:nvPr/>
        </p:nvSpPr>
        <p:spPr>
          <a:xfrm>
            <a:off x="7785129" y="3968421"/>
            <a:ext cx="3341322" cy="164666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a:solidFill>
                <a:schemeClr val="accent1"/>
              </a:solidFill>
            </a:endParaRPr>
          </a:p>
        </p:txBody>
      </p:sp>
      <p:sp>
        <p:nvSpPr>
          <p:cNvPr id="43" name="Rectangle 42"/>
          <p:cNvSpPr/>
          <p:nvPr/>
        </p:nvSpPr>
        <p:spPr>
          <a:xfrm>
            <a:off x="7826626" y="4250354"/>
            <a:ext cx="1796945" cy="1082796"/>
          </a:xfrm>
          <a:prstGeom prst="rect">
            <a:avLst/>
          </a:prstGeom>
          <a:blipFill>
            <a:blip r:embed="rId9" cstate="email">
              <a:extLst>
                <a:ext uri="{28A0092B-C50C-407E-A947-70E740481C1C}">
                  <a14:useLocalDpi xmlns:a14="http://schemas.microsoft.com/office/drawing/2010/main" xmlns=""/>
                </a:ext>
              </a:extLst>
            </a:blip>
            <a:srcRect/>
            <a:stretch>
              <a:fillRect/>
            </a:stretch>
          </a:blipFill>
          <a:effectLst>
            <a:softEdge rad="12700"/>
          </a:effectLst>
        </p:spPr>
        <p:style>
          <a:lnRef idx="0">
            <a:schemeClr val="accent1">
              <a:hueOff val="0"/>
              <a:satOff val="0"/>
              <a:lumOff val="0"/>
              <a:alphaOff val="0"/>
            </a:schemeClr>
          </a:lnRef>
          <a:fillRef idx="1">
            <a:scrgbClr r="0" g="0" b="0"/>
          </a:fillRef>
          <a:effectRef idx="0">
            <a:scrgbClr r="0" g="0" b="0"/>
          </a:effectRef>
          <a:fontRef idx="minor">
            <a:schemeClr val="dk1">
              <a:hueOff val="0"/>
              <a:satOff val="0"/>
              <a:lumOff val="0"/>
              <a:alphaOff val="0"/>
            </a:schemeClr>
          </a:fontRef>
        </p:style>
      </p:sp>
      <p:sp>
        <p:nvSpPr>
          <p:cNvPr id="44" name="TextBox 43"/>
          <p:cNvSpPr txBox="1"/>
          <p:nvPr/>
        </p:nvSpPr>
        <p:spPr>
          <a:xfrm>
            <a:off x="9331778" y="4273901"/>
            <a:ext cx="1881532" cy="830997"/>
          </a:xfrm>
          <a:prstGeom prst="rect">
            <a:avLst/>
          </a:prstGeom>
          <a:noFill/>
        </p:spPr>
        <p:txBody>
          <a:bodyPr wrap="square" rtlCol="0">
            <a:spAutoFit/>
          </a:bodyPr>
          <a:lstStyle/>
          <a:p>
            <a:pPr algn="ctr"/>
            <a:r>
              <a:rPr lang="en-US" sz="2400" b="1" dirty="0"/>
              <a:t>Diesel Generators</a:t>
            </a:r>
          </a:p>
        </p:txBody>
      </p:sp>
      <p:sp>
        <p:nvSpPr>
          <p:cNvPr id="45" name="TextBox 44"/>
          <p:cNvSpPr txBox="1"/>
          <p:nvPr/>
        </p:nvSpPr>
        <p:spPr>
          <a:xfrm>
            <a:off x="2589835" y="5881109"/>
            <a:ext cx="6800045" cy="584775"/>
          </a:xfrm>
          <a:prstGeom prst="rect">
            <a:avLst/>
          </a:prstGeom>
          <a:noFill/>
        </p:spPr>
        <p:txBody>
          <a:bodyPr wrap="square" rtlCol="0">
            <a:spAutoFit/>
          </a:bodyPr>
          <a:lstStyle/>
          <a:p>
            <a:pPr algn="ctr"/>
            <a:r>
              <a:rPr lang="en-US" sz="3200" b="1" dirty="0"/>
              <a:t>Footprints in Nepal…</a:t>
            </a:r>
          </a:p>
        </p:txBody>
      </p:sp>
    </p:spTree>
    <p:extLst>
      <p:ext uri="{BB962C8B-B14F-4D97-AF65-F5344CB8AC3E}">
        <p14:creationId xmlns:p14="http://schemas.microsoft.com/office/powerpoint/2010/main" xmlns="" val="1092753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268860" y="2944257"/>
            <a:ext cx="7349067" cy="461665"/>
          </a:xfrm>
          <a:prstGeom prst="rect">
            <a:avLst/>
          </a:prstGeom>
        </p:spPr>
        <p:txBody>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pPr algn="ctr"/>
            <a:r>
              <a:rPr lang="en-US" sz="3000" dirty="0">
                <a:solidFill>
                  <a:srgbClr val="FF0000"/>
                </a:solidFill>
                <a:latin typeface="Arial" panose="020B0604020202020204" pitchFamily="34" charset="0"/>
              </a:rPr>
              <a:t>Mahindra Powerol</a:t>
            </a:r>
          </a:p>
        </p:txBody>
      </p:sp>
    </p:spTree>
    <p:extLst>
      <p:ext uri="{BB962C8B-B14F-4D97-AF65-F5344CB8AC3E}">
        <p14:creationId xmlns:p14="http://schemas.microsoft.com/office/powerpoint/2010/main" xmlns="" val="15632012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4" presetClass="emph" presetSubtype="2" fill="hold" grpId="1" nodeType="withEffect">
                                  <p:stCondLst>
                                    <p:cond delay="0"/>
                                  </p:stCondLst>
                                  <p:childTnLst>
                                    <p:anim to="1.5" calcmode="lin" valueType="num">
                                      <p:cBhvr override="childStyle">
                                        <p:cTn id="10" dur="500" fill="hold"/>
                                        <p:tgtEl>
                                          <p:spTgt spid="3"/>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82113" y="1819094"/>
            <a:ext cx="5103300" cy="3871152"/>
          </a:xfrm>
          <a:prstGeom prst="rect">
            <a:avLst/>
          </a:prstGeom>
        </p:spPr>
      </p:pic>
      <p:graphicFrame>
        <p:nvGraphicFramePr>
          <p:cNvPr id="3" name="Diagram 2"/>
          <p:cNvGraphicFramePr/>
          <p:nvPr>
            <p:extLst>
              <p:ext uri="{D42A27DB-BD31-4B8C-83A1-F6EECF244321}">
                <p14:modId xmlns:p14="http://schemas.microsoft.com/office/powerpoint/2010/main" xmlns="" val="2843080116"/>
              </p:ext>
            </p:extLst>
          </p:nvPr>
        </p:nvGraphicFramePr>
        <p:xfrm>
          <a:off x="1219968" y="1308551"/>
          <a:ext cx="9739952" cy="4987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p:cNvSpPr txBox="1">
            <a:spLocks/>
          </p:cNvSpPr>
          <p:nvPr/>
        </p:nvSpPr>
        <p:spPr>
          <a:xfrm>
            <a:off x="494459" y="625009"/>
            <a:ext cx="8224837" cy="492443"/>
          </a:xfrm>
          <a:prstGeom prst="rect">
            <a:avLst/>
          </a:prstGeom>
        </p:spPr>
        <p:txBody>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latin typeface="Arial" panose="020B0604020202020204" pitchFamily="34" charset="0"/>
                <a:cs typeface="Arial" panose="020B0604020202020204" pitchFamily="34" charset="0"/>
              </a:rPr>
              <a:t>Mahindra Powerol </a:t>
            </a:r>
            <a:endParaRPr lang="en-IN" sz="32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6106367"/>
      </p:ext>
    </p:extLst>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000" fill="hold"/>
                                        <p:tgtEl>
                                          <p:spTgt spid="3"/>
                                        </p:tgtEl>
                                        <p:attrNameLst>
                                          <p:attrName>ppt_x</p:attrName>
                                        </p:attrNameLst>
                                      </p:cBhvr>
                                      <p:tavLst>
                                        <p:tav tm="0">
                                          <p:val>
                                            <p:strVal val="#ppt_x"/>
                                          </p:val>
                                        </p:tav>
                                        <p:tav tm="100000">
                                          <p:val>
                                            <p:strVal val="#ppt_x"/>
                                          </p:val>
                                        </p:tav>
                                      </p:tavLst>
                                    </p:anim>
                                    <p:anim calcmode="lin" valueType="num">
                                      <p:cBhvr additive="base">
                                        <p:cTn id="14"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7861" y="3201205"/>
            <a:ext cx="9673831" cy="584775"/>
          </a:xfrm>
          <a:prstGeom prst="rect">
            <a:avLst/>
          </a:prstGeom>
          <a:noFill/>
        </p:spPr>
        <p:txBody>
          <a:bodyPr wrap="square" rtlCol="0">
            <a:spAutoFit/>
          </a:bodyPr>
          <a:lstStyle>
            <a:defPPr>
              <a:defRPr lang="en-US"/>
            </a:defPPr>
            <a:lvl1pPr algn="r">
              <a:defRPr sz="2400" b="1">
                <a:effectLst>
                  <a:outerShdw blurRad="38100" dist="38100" dir="2700000" algn="tl">
                    <a:srgbClr val="000000">
                      <a:alpha val="43137"/>
                    </a:srgbClr>
                  </a:outerShdw>
                </a:effectLst>
              </a:defRPr>
            </a:lvl1pPr>
          </a:lstStyle>
          <a:p>
            <a:pPr algn="ctr"/>
            <a:r>
              <a:rPr lang="en-US" sz="3200" spc="-10" dirty="0">
                <a:solidFill>
                  <a:srgbClr val="FF0000"/>
                </a:solidFill>
                <a:latin typeface="Arial" panose="020B0604020202020204" pitchFamily="34" charset="0"/>
                <a:ea typeface="+mj-ea"/>
                <a:cs typeface="Arial" panose="020B0604020202020204" pitchFamily="34" charset="0"/>
              </a:rPr>
              <a:t>Patrons of Mahindra </a:t>
            </a:r>
            <a:r>
              <a:rPr lang="en-US" sz="3200" spc="-10" dirty="0" smtClean="0">
                <a:solidFill>
                  <a:srgbClr val="FF0000"/>
                </a:solidFill>
                <a:latin typeface="Arial" panose="020B0604020202020204" pitchFamily="34" charset="0"/>
                <a:ea typeface="+mj-ea"/>
                <a:cs typeface="Arial" panose="020B0604020202020204" pitchFamily="34" charset="0"/>
              </a:rPr>
              <a:t>Powerol across the globe</a:t>
            </a:r>
            <a:endParaRPr lang="en-US" sz="3200" spc="-10" dirty="0">
              <a:solidFill>
                <a:srgbClr val="FF0000"/>
              </a:solidFill>
              <a:latin typeface="Arial" panose="020B0604020202020204" pitchFamily="34" charset="0"/>
              <a:ea typeface="+mj-ea"/>
              <a:cs typeface="Arial" panose="020B0604020202020204" pitchFamily="34" charset="0"/>
            </a:endParaRPr>
          </a:p>
        </p:txBody>
      </p:sp>
      <p:pic>
        <p:nvPicPr>
          <p:cNvPr id="3" name="Picture 2" descr="AlcatelLucent_Hor_2col_sm"/>
          <p:cNvPicPr/>
          <p:nvPr/>
        </p:nvPicPr>
        <p:blipFill>
          <a:blip r:embed="rId2" cstate="print">
            <a:clrChange>
              <a:clrFrom>
                <a:srgbClr val="FFFFFF"/>
              </a:clrFrom>
              <a:clrTo>
                <a:srgbClr val="FFFFFF">
                  <a:alpha val="0"/>
                </a:srgbClr>
              </a:clrTo>
            </a:clrChange>
          </a:blip>
          <a:srcRect l="8719" t="18750" r="6267" b="18750"/>
          <a:stretch>
            <a:fillRect/>
          </a:stretch>
        </p:blipFill>
        <p:spPr bwMode="auto">
          <a:xfrm>
            <a:off x="1752992" y="4613614"/>
            <a:ext cx="1925058" cy="496412"/>
          </a:xfrm>
          <a:prstGeom prst="rect">
            <a:avLst/>
          </a:prstGeom>
          <a:ln>
            <a:noFill/>
          </a:ln>
          <a:effectLst>
            <a:outerShdw blurRad="292100" dist="139700" dir="2700000" algn="tl" rotWithShape="0">
              <a:srgbClr val="333333">
                <a:alpha val="65000"/>
              </a:srgbClr>
            </a:outerShdw>
          </a:effectLst>
        </p:spPr>
      </p:pic>
      <p:pic>
        <p:nvPicPr>
          <p:cNvPr id="4" name="Picture 17"/>
          <p:cNvPicPr>
            <a:picLocks noChangeAspect="1" noChangeArrowheads="1"/>
          </p:cNvPicPr>
          <p:nvPr/>
        </p:nvPicPr>
        <p:blipFill>
          <a:blip r:embed="rId3"/>
          <a:srcRect t="16837"/>
          <a:stretch>
            <a:fillRect/>
          </a:stretch>
        </p:blipFill>
        <p:spPr bwMode="auto">
          <a:xfrm>
            <a:off x="5316716" y="3988936"/>
            <a:ext cx="1376123" cy="617929"/>
          </a:xfrm>
          <a:prstGeom prst="rect">
            <a:avLst/>
          </a:prstGeom>
          <a:ln>
            <a:noFill/>
          </a:ln>
          <a:effectLst>
            <a:outerShdw blurRad="292100" dist="139700" dir="2700000" algn="tl" rotWithShape="0">
              <a:srgbClr val="333333">
                <a:alpha val="65000"/>
              </a:srgbClr>
            </a:outerShdw>
          </a:effectLst>
        </p:spPr>
      </p:pic>
      <p:pic>
        <p:nvPicPr>
          <p:cNvPr id="5" name="Picture 9" descr="rId5"/>
          <p:cNvPicPr>
            <a:picLocks noChangeAspect="1" noChangeArrowheads="1"/>
          </p:cNvPicPr>
          <p:nvPr/>
        </p:nvPicPr>
        <p:blipFill>
          <a:blip r:embed="rId4"/>
          <a:srcRect t="5848" b="53215"/>
          <a:stretch>
            <a:fillRect/>
          </a:stretch>
        </p:blipFill>
        <p:spPr bwMode="auto">
          <a:xfrm rot="-21600000">
            <a:off x="1658057" y="5440623"/>
            <a:ext cx="1326266" cy="546109"/>
          </a:xfrm>
          <a:prstGeom prst="rect">
            <a:avLst/>
          </a:prstGeom>
          <a:ln>
            <a:noFill/>
          </a:ln>
          <a:effectLst>
            <a:outerShdw blurRad="292100" dist="139700" dir="2700000" algn="tl" rotWithShape="0">
              <a:srgbClr val="333333">
                <a:alpha val="65000"/>
              </a:srgbClr>
            </a:outerShdw>
          </a:effectLst>
        </p:spPr>
      </p:pic>
      <p:pic>
        <p:nvPicPr>
          <p:cNvPr id="6" name="Picture 23" descr="logo"/>
          <p:cNvPicPr>
            <a:picLocks noChangeAspect="1" noChangeArrowheads="1"/>
          </p:cNvPicPr>
          <p:nvPr/>
        </p:nvPicPr>
        <p:blipFill>
          <a:blip r:embed="rId5"/>
          <a:srcRect/>
          <a:stretch>
            <a:fillRect/>
          </a:stretch>
        </p:blipFill>
        <p:spPr bwMode="auto">
          <a:xfrm>
            <a:off x="1743344" y="3992996"/>
            <a:ext cx="1089925" cy="424311"/>
          </a:xfrm>
          <a:prstGeom prst="rect">
            <a:avLst/>
          </a:prstGeom>
          <a:ln>
            <a:noFill/>
          </a:ln>
          <a:effectLst>
            <a:outerShdw blurRad="292100" dist="139700" dir="2700000" algn="tl" rotWithShape="0">
              <a:srgbClr val="333333">
                <a:alpha val="65000"/>
              </a:srgbClr>
            </a:outerShdw>
          </a:effectLst>
        </p:spPr>
      </p:pic>
      <p:pic>
        <p:nvPicPr>
          <p:cNvPr id="7" name="Picture 32" descr="LeadCom"/>
          <p:cNvPicPr>
            <a:picLocks noChangeAspect="1" noChangeArrowheads="1"/>
          </p:cNvPicPr>
          <p:nvPr/>
        </p:nvPicPr>
        <p:blipFill>
          <a:blip r:embed="rId6"/>
          <a:srcRect/>
          <a:stretch>
            <a:fillRect/>
          </a:stretch>
        </p:blipFill>
        <p:spPr bwMode="auto">
          <a:xfrm>
            <a:off x="6693737" y="4878300"/>
            <a:ext cx="1098073" cy="456100"/>
          </a:xfrm>
          <a:prstGeom prst="rect">
            <a:avLst/>
          </a:prstGeom>
          <a:ln>
            <a:noFill/>
          </a:ln>
          <a:effectLst>
            <a:outerShdw blurRad="292100" dist="139700" dir="2700000" algn="tl" rotWithShape="0">
              <a:srgbClr val="333333">
                <a:alpha val="65000"/>
              </a:srgbClr>
            </a:outerShdw>
          </a:effectLst>
        </p:spPr>
      </p:pic>
      <p:pic>
        <p:nvPicPr>
          <p:cNvPr id="8" name="Picture 16"/>
          <p:cNvPicPr>
            <a:picLocks noChangeAspect="1" noChangeArrowheads="1"/>
          </p:cNvPicPr>
          <p:nvPr/>
        </p:nvPicPr>
        <p:blipFill>
          <a:blip r:embed="rId7"/>
          <a:srcRect/>
          <a:stretch>
            <a:fillRect/>
          </a:stretch>
        </p:blipFill>
        <p:spPr bwMode="auto">
          <a:xfrm>
            <a:off x="5140617" y="4935824"/>
            <a:ext cx="982996" cy="530818"/>
          </a:xfrm>
          <a:prstGeom prst="rect">
            <a:avLst/>
          </a:prstGeom>
          <a:ln>
            <a:noFill/>
          </a:ln>
          <a:effectLst>
            <a:outerShdw blurRad="292100" dist="139700" dir="2700000" algn="tl" rotWithShape="0">
              <a:srgbClr val="333333">
                <a:alpha val="65000"/>
              </a:srgbClr>
            </a:outerShdw>
          </a:effectLst>
        </p:spPr>
      </p:pic>
      <p:pic>
        <p:nvPicPr>
          <p:cNvPr id="9" name="Picture 13" descr="TVS Interconnect Systems Ltd"/>
          <p:cNvPicPr>
            <a:picLocks noChangeAspect="1" noChangeArrowheads="1"/>
          </p:cNvPicPr>
          <p:nvPr/>
        </p:nvPicPr>
        <p:blipFill rotWithShape="1">
          <a:blip r:embed="rId8" cstate="print"/>
          <a:srcRect t="3979" r="81646" b="-1"/>
          <a:stretch/>
        </p:blipFill>
        <p:spPr bwMode="auto">
          <a:xfrm>
            <a:off x="3083695" y="5175240"/>
            <a:ext cx="721280" cy="898460"/>
          </a:xfrm>
          <a:prstGeom prst="rect">
            <a:avLst/>
          </a:prstGeom>
          <a:ln>
            <a:noFill/>
          </a:ln>
          <a:effectLst>
            <a:outerShdw blurRad="292100" dist="139700" dir="2700000" algn="tl" rotWithShape="0">
              <a:srgbClr val="333333">
                <a:alpha val="65000"/>
              </a:srgbClr>
            </a:outerShdw>
          </a:effectLst>
        </p:spPr>
      </p:pic>
      <p:pic>
        <p:nvPicPr>
          <p:cNvPr id="10" name="Picture 8" descr="home_logo"/>
          <p:cNvPicPr>
            <a:picLocks noChangeAspect="1" noChangeArrowheads="1"/>
          </p:cNvPicPr>
          <p:nvPr/>
        </p:nvPicPr>
        <p:blipFill>
          <a:blip r:embed="rId9"/>
          <a:srcRect/>
          <a:stretch>
            <a:fillRect/>
          </a:stretch>
        </p:blipFill>
        <p:spPr bwMode="auto">
          <a:xfrm>
            <a:off x="2921432" y="3955681"/>
            <a:ext cx="1056072" cy="655331"/>
          </a:xfrm>
          <a:prstGeom prst="rect">
            <a:avLst/>
          </a:prstGeom>
          <a:ln>
            <a:noFill/>
          </a:ln>
          <a:effectLst>
            <a:outerShdw blurRad="292100" dist="139700" dir="2700000" algn="tl" rotWithShape="0">
              <a:srgbClr val="333333">
                <a:alpha val="65000"/>
              </a:srgbClr>
            </a:outerShdw>
          </a:effectLst>
        </p:spPr>
      </p:pic>
      <p:pic>
        <p:nvPicPr>
          <p:cNvPr id="11" name="Picture 21" descr="Nutek"/>
          <p:cNvPicPr>
            <a:picLocks noChangeAspect="1" noChangeArrowheads="1"/>
          </p:cNvPicPr>
          <p:nvPr/>
        </p:nvPicPr>
        <p:blipFill>
          <a:blip r:embed="rId10"/>
          <a:srcRect/>
          <a:stretch>
            <a:fillRect/>
          </a:stretch>
        </p:blipFill>
        <p:spPr bwMode="auto">
          <a:xfrm>
            <a:off x="8057290" y="5513649"/>
            <a:ext cx="1191512" cy="546109"/>
          </a:xfrm>
          <a:prstGeom prst="rect">
            <a:avLst/>
          </a:prstGeom>
          <a:ln>
            <a:noFill/>
          </a:ln>
          <a:effectLst>
            <a:outerShdw blurRad="292100" dist="139700" dir="2700000" algn="tl" rotWithShape="0">
              <a:srgbClr val="333333">
                <a:alpha val="65000"/>
              </a:srgbClr>
            </a:outerShdw>
          </a:effectLst>
        </p:spPr>
      </p:pic>
      <p:pic>
        <p:nvPicPr>
          <p:cNvPr id="12" name="Picture 11"/>
          <p:cNvPicPr/>
          <p:nvPr/>
        </p:nvPicPr>
        <p:blipFill>
          <a:blip r:embed="rId11"/>
          <a:srcRect l="13793" t="7876" r="10345" b="9427"/>
          <a:stretch>
            <a:fillRect/>
          </a:stretch>
        </p:blipFill>
        <p:spPr bwMode="auto">
          <a:xfrm>
            <a:off x="3939221" y="1111858"/>
            <a:ext cx="957686" cy="870066"/>
          </a:xfrm>
          <a:prstGeom prst="rect">
            <a:avLst/>
          </a:prstGeom>
          <a:ln>
            <a:noFill/>
          </a:ln>
          <a:effectLst>
            <a:outerShdw blurRad="292100" dist="139700" dir="2700000" algn="tl" rotWithShape="0">
              <a:srgbClr val="333333">
                <a:alpha val="65000"/>
              </a:srgbClr>
            </a:outerShdw>
          </a:effectLst>
        </p:spPr>
      </p:pic>
      <p:pic>
        <p:nvPicPr>
          <p:cNvPr id="13" name="Picture 12"/>
          <p:cNvPicPr/>
          <p:nvPr/>
        </p:nvPicPr>
        <p:blipFill>
          <a:blip r:embed="rId12" cstate="print"/>
          <a:srcRect/>
          <a:stretch>
            <a:fillRect/>
          </a:stretch>
        </p:blipFill>
        <p:spPr bwMode="auto">
          <a:xfrm>
            <a:off x="5012777" y="1113554"/>
            <a:ext cx="728404" cy="881191"/>
          </a:xfrm>
          <a:prstGeom prst="rect">
            <a:avLst/>
          </a:prstGeom>
          <a:ln>
            <a:noFill/>
          </a:ln>
          <a:effectLst>
            <a:outerShdw blurRad="292100" dist="139700" dir="2700000" algn="tl" rotWithShape="0">
              <a:srgbClr val="333333">
                <a:alpha val="65000"/>
              </a:srgbClr>
            </a:outerShdw>
          </a:effectLst>
        </p:spPr>
      </p:pic>
      <p:pic>
        <p:nvPicPr>
          <p:cNvPr id="14" name="Picture 13" descr="http://www.telecomrecorder.com/wp-content/uploads/2010/07/warid-logo-3x22.jpg"/>
          <p:cNvPicPr/>
          <p:nvPr/>
        </p:nvPicPr>
        <p:blipFill>
          <a:blip r:embed="rId13" cstate="print"/>
          <a:srcRect l="6947" t="8571" r="9683" b="11429"/>
          <a:stretch>
            <a:fillRect/>
          </a:stretch>
        </p:blipFill>
        <p:spPr bwMode="auto">
          <a:xfrm>
            <a:off x="5923658" y="1111858"/>
            <a:ext cx="738827" cy="887958"/>
          </a:xfrm>
          <a:prstGeom prst="rect">
            <a:avLst/>
          </a:prstGeom>
          <a:ln>
            <a:noFill/>
          </a:ln>
          <a:effectLst>
            <a:outerShdw blurRad="292100" dist="139700" dir="2700000" algn="tl" rotWithShape="0">
              <a:srgbClr val="333333">
                <a:alpha val="65000"/>
              </a:srgbClr>
            </a:outerShdw>
          </a:effectLst>
        </p:spPr>
      </p:pic>
      <p:pic>
        <p:nvPicPr>
          <p:cNvPr id="15" name="Picture 6"/>
          <p:cNvPicPr>
            <a:picLocks noChangeAspect="1" noChangeArrowheads="1"/>
          </p:cNvPicPr>
          <p:nvPr/>
        </p:nvPicPr>
        <p:blipFill>
          <a:blip r:embed="rId14" cstate="print"/>
          <a:srcRect/>
          <a:stretch>
            <a:fillRect/>
          </a:stretch>
        </p:blipFill>
        <p:spPr bwMode="auto">
          <a:xfrm>
            <a:off x="3847925" y="2078205"/>
            <a:ext cx="1214238" cy="661251"/>
          </a:xfrm>
          <a:prstGeom prst="rect">
            <a:avLst/>
          </a:prstGeom>
          <a:ln>
            <a:noFill/>
          </a:ln>
          <a:effectLst>
            <a:outerShdw blurRad="292100" dist="139700" dir="2700000" algn="tl" rotWithShape="0">
              <a:srgbClr val="333333">
                <a:alpha val="65000"/>
              </a:srgbClr>
            </a:outerShdw>
          </a:effectLst>
        </p:spPr>
      </p:pic>
      <p:pic>
        <p:nvPicPr>
          <p:cNvPr id="16" name="Picture 11"/>
          <p:cNvPicPr>
            <a:picLocks noChangeAspect="1" noChangeArrowheads="1"/>
          </p:cNvPicPr>
          <p:nvPr/>
        </p:nvPicPr>
        <p:blipFill>
          <a:blip r:embed="rId15">
            <a:clrChange>
              <a:clrFrom>
                <a:srgbClr val="FFFFFF"/>
              </a:clrFrom>
              <a:clrTo>
                <a:srgbClr val="FFFFFF">
                  <a:alpha val="0"/>
                </a:srgbClr>
              </a:clrTo>
            </a:clrChange>
          </a:blip>
          <a:srcRect/>
          <a:stretch>
            <a:fillRect/>
          </a:stretch>
        </p:blipFill>
        <p:spPr bwMode="auto">
          <a:xfrm>
            <a:off x="1752992" y="2042908"/>
            <a:ext cx="1243197" cy="632827"/>
          </a:xfrm>
          <a:prstGeom prst="rect">
            <a:avLst/>
          </a:prstGeom>
          <a:ln>
            <a:noFill/>
          </a:ln>
          <a:effectLst>
            <a:outerShdw blurRad="292100" dist="139700" dir="2700000" algn="tl" rotWithShape="0">
              <a:srgbClr val="333333">
                <a:alpha val="65000"/>
              </a:srgbClr>
            </a:outerShdw>
          </a:effectLst>
        </p:spPr>
      </p:pic>
      <p:pic>
        <p:nvPicPr>
          <p:cNvPr id="17" name="Picture 22" descr="northeast_banner_02"/>
          <p:cNvPicPr>
            <a:picLocks noChangeAspect="1" noChangeArrowheads="1"/>
          </p:cNvPicPr>
          <p:nvPr/>
        </p:nvPicPr>
        <p:blipFill>
          <a:blip r:embed="rId16"/>
          <a:srcRect l="40000" t="64624"/>
          <a:stretch>
            <a:fillRect/>
          </a:stretch>
        </p:blipFill>
        <p:spPr bwMode="auto">
          <a:xfrm>
            <a:off x="5162021" y="2342074"/>
            <a:ext cx="1477177" cy="442109"/>
          </a:xfrm>
          <a:prstGeom prst="rect">
            <a:avLst/>
          </a:prstGeom>
          <a:ln>
            <a:noFill/>
          </a:ln>
          <a:effectLst>
            <a:outerShdw blurRad="292100" dist="139700" dir="2700000" algn="tl" rotWithShape="0">
              <a:srgbClr val="333333">
                <a:alpha val="65000"/>
              </a:srgbClr>
            </a:outerShdw>
          </a:effectLst>
        </p:spPr>
      </p:pic>
      <p:pic>
        <p:nvPicPr>
          <p:cNvPr id="18" name="Picture 17" descr="airtel logo.bmp"/>
          <p:cNvPicPr>
            <a:picLocks noChangeAspect="1"/>
          </p:cNvPicPr>
          <p:nvPr/>
        </p:nvPicPr>
        <p:blipFill>
          <a:blip r:embed="rId17" cstate="print"/>
          <a:srcRect l="20000" t="8942" r="20000" b="10581"/>
          <a:stretch>
            <a:fillRect/>
          </a:stretch>
        </p:blipFill>
        <p:spPr>
          <a:xfrm>
            <a:off x="9349913" y="1129640"/>
            <a:ext cx="888331" cy="1139893"/>
          </a:xfrm>
          <a:prstGeom prst="rect">
            <a:avLst/>
          </a:prstGeom>
          <a:ln>
            <a:noFill/>
          </a:ln>
          <a:effectLst>
            <a:outerShdw blurRad="292100" dist="139700" dir="2700000" algn="tl" rotWithShape="0">
              <a:srgbClr val="333333">
                <a:alpha val="65000"/>
              </a:srgbClr>
            </a:outerShdw>
          </a:effectLst>
        </p:spPr>
      </p:pic>
      <p:pic>
        <p:nvPicPr>
          <p:cNvPr id="19" name="Picture 18" descr="mtn.jpg"/>
          <p:cNvPicPr>
            <a:picLocks noChangeAspect="1"/>
          </p:cNvPicPr>
          <p:nvPr/>
        </p:nvPicPr>
        <p:blipFill>
          <a:blip r:embed="rId18"/>
          <a:stretch>
            <a:fillRect/>
          </a:stretch>
        </p:blipFill>
        <p:spPr>
          <a:xfrm>
            <a:off x="2984323" y="1145088"/>
            <a:ext cx="903422" cy="840030"/>
          </a:xfrm>
          <a:prstGeom prst="rect">
            <a:avLst/>
          </a:prstGeom>
          <a:ln>
            <a:noFill/>
          </a:ln>
          <a:effectLst>
            <a:outerShdw blurRad="292100" dist="139700" dir="2700000" algn="tl" rotWithShape="0">
              <a:srgbClr val="333333">
                <a:alpha val="65000"/>
              </a:srgbClr>
            </a:outerShdw>
          </a:effectLst>
        </p:spPr>
      </p:pic>
      <p:pic>
        <p:nvPicPr>
          <p:cNvPr id="20" name="Picture 1" descr="image001"/>
          <p:cNvPicPr>
            <a:picLocks noChangeAspect="1" noChangeArrowheads="1"/>
          </p:cNvPicPr>
          <p:nvPr/>
        </p:nvPicPr>
        <p:blipFill>
          <a:blip r:embed="rId19"/>
          <a:srcRect/>
          <a:stretch>
            <a:fillRect/>
          </a:stretch>
        </p:blipFill>
        <p:spPr bwMode="auto">
          <a:xfrm>
            <a:off x="6727022" y="1149754"/>
            <a:ext cx="1387402" cy="547891"/>
          </a:xfrm>
          <a:prstGeom prst="rect">
            <a:avLst/>
          </a:prstGeom>
          <a:ln>
            <a:noFill/>
          </a:ln>
          <a:effectLst>
            <a:outerShdw blurRad="292100" dist="139700" dir="2700000" algn="tl" rotWithShape="0">
              <a:srgbClr val="333333">
                <a:alpha val="65000"/>
              </a:srgbClr>
            </a:outerShdw>
          </a:effectLst>
        </p:spPr>
      </p:pic>
      <p:pic>
        <p:nvPicPr>
          <p:cNvPr id="21" name="Picture 2" descr="http://upload.wikimedia.org/wikipedia/en/9/9a/Grameenphone_Logo.png"/>
          <p:cNvPicPr>
            <a:picLocks noChangeAspect="1" noChangeArrowheads="1"/>
          </p:cNvPicPr>
          <p:nvPr/>
        </p:nvPicPr>
        <p:blipFill>
          <a:blip r:embed="rId20"/>
          <a:srcRect/>
          <a:stretch>
            <a:fillRect/>
          </a:stretch>
        </p:blipFill>
        <p:spPr bwMode="auto">
          <a:xfrm>
            <a:off x="6842642" y="1907200"/>
            <a:ext cx="809273" cy="879604"/>
          </a:xfrm>
          <a:prstGeom prst="rect">
            <a:avLst/>
          </a:prstGeom>
          <a:ln>
            <a:noFill/>
          </a:ln>
          <a:effectLst>
            <a:outerShdw blurRad="292100" dist="139700" dir="2700000" algn="tl" rotWithShape="0">
              <a:srgbClr val="333333">
                <a:alpha val="65000"/>
              </a:srgbClr>
            </a:outerShdw>
          </a:effectLst>
        </p:spPr>
      </p:pic>
      <p:pic>
        <p:nvPicPr>
          <p:cNvPr id="22" name="Picture 4" descr="http://www.google.co.in/url?sa=i&amp;source=images&amp;cd=&amp;docid=ywyVxgyRz_KcqM&amp;tbnid=LL2qRue0PTJdfM:&amp;ved=0CAUQjBwwAA&amp;url=http%3A%2F%2Fteletimesinternational.com%2Fwp-content%2Fuploads%2F2012%2F05%2Fbanglalink-bangladesh-logo.png&amp;ei=1qJOUu0SwpKuB5KXgLgF&amp;psig=AFQjCNEZHI63bvLbd5UWiOCdy_WpVaALNA&amp;ust=1380971606094646"/>
          <p:cNvPicPr>
            <a:picLocks noChangeAspect="1" noChangeArrowheads="1"/>
          </p:cNvPicPr>
          <p:nvPr/>
        </p:nvPicPr>
        <p:blipFill>
          <a:blip r:embed="rId21" cstate="email"/>
          <a:srcRect/>
          <a:stretch>
            <a:fillRect/>
          </a:stretch>
        </p:blipFill>
        <p:spPr bwMode="auto">
          <a:xfrm>
            <a:off x="3053545" y="2067843"/>
            <a:ext cx="733872" cy="889000"/>
          </a:xfrm>
          <a:prstGeom prst="rect">
            <a:avLst/>
          </a:prstGeom>
          <a:ln>
            <a:noFill/>
          </a:ln>
          <a:effectLst>
            <a:outerShdw blurRad="292100" dist="139700" dir="2700000" algn="tl" rotWithShape="0">
              <a:srgbClr val="333333">
                <a:alpha val="65000"/>
              </a:srgbClr>
            </a:outerShdw>
          </a:effectLst>
        </p:spPr>
      </p:pic>
      <p:pic>
        <p:nvPicPr>
          <p:cNvPr id="23" name="Picture 14" descr="http://upload.wikimedia.org/wikipedia/commons/e/ea/American_Tower_Corporation_Logo.png"/>
          <p:cNvPicPr>
            <a:picLocks noChangeAspect="1" noChangeArrowheads="1"/>
          </p:cNvPicPr>
          <p:nvPr/>
        </p:nvPicPr>
        <p:blipFill>
          <a:blip r:embed="rId22" cstate="email">
            <a:clrChange>
              <a:clrFrom>
                <a:srgbClr val="000000">
                  <a:alpha val="0"/>
                </a:srgbClr>
              </a:clrFrom>
              <a:clrTo>
                <a:srgbClr val="000000">
                  <a:alpha val="0"/>
                </a:srgbClr>
              </a:clrTo>
            </a:clrChange>
          </a:blip>
          <a:srcRect/>
          <a:stretch>
            <a:fillRect/>
          </a:stretch>
        </p:blipFill>
        <p:spPr bwMode="auto">
          <a:xfrm>
            <a:off x="4029813" y="5410312"/>
            <a:ext cx="1478567" cy="644432"/>
          </a:xfrm>
          <a:prstGeom prst="rect">
            <a:avLst/>
          </a:prstGeom>
          <a:ln>
            <a:noFill/>
          </a:ln>
          <a:effectLst>
            <a:outerShdw blurRad="292100" dist="139700" dir="2700000" algn="tl" rotWithShape="0">
              <a:srgbClr val="333333">
                <a:alpha val="65000"/>
              </a:srgbClr>
            </a:outerShdw>
          </a:effectLst>
        </p:spPr>
      </p:pic>
      <p:pic>
        <p:nvPicPr>
          <p:cNvPr id="24" name="Picture 16" descr="http://www.mobiletodaylk.co.uk/wp-content/uploads/2013/07/Dialog-JPG2.jpg"/>
          <p:cNvPicPr>
            <a:picLocks noChangeAspect="1" noChangeArrowheads="1"/>
          </p:cNvPicPr>
          <p:nvPr/>
        </p:nvPicPr>
        <p:blipFill>
          <a:blip r:embed="rId23" cstate="email"/>
          <a:srcRect/>
          <a:stretch>
            <a:fillRect/>
          </a:stretch>
        </p:blipFill>
        <p:spPr bwMode="auto">
          <a:xfrm>
            <a:off x="1810900" y="1189532"/>
            <a:ext cx="1022369" cy="626682"/>
          </a:xfrm>
          <a:prstGeom prst="rect">
            <a:avLst/>
          </a:prstGeom>
          <a:ln>
            <a:noFill/>
          </a:ln>
          <a:effectLst>
            <a:outerShdw blurRad="292100" dist="139700" dir="2700000" algn="tl" rotWithShape="0">
              <a:srgbClr val="333333">
                <a:alpha val="65000"/>
              </a:srgbClr>
            </a:outerShdw>
          </a:effectLst>
        </p:spPr>
      </p:pic>
      <p:pic>
        <p:nvPicPr>
          <p:cNvPr id="25" name="Picture 24"/>
          <p:cNvPicPr/>
          <p:nvPr/>
        </p:nvPicPr>
        <p:blipFill rotWithShape="1">
          <a:blip r:embed="rId24"/>
          <a:srcRect l="10309"/>
          <a:stretch/>
        </p:blipFill>
        <p:spPr bwMode="auto">
          <a:xfrm>
            <a:off x="7757363" y="1855602"/>
            <a:ext cx="723769" cy="977248"/>
          </a:xfrm>
          <a:prstGeom prst="rect">
            <a:avLst/>
          </a:prstGeom>
          <a:ln>
            <a:noFill/>
          </a:ln>
          <a:effectLst>
            <a:outerShdw blurRad="292100" dist="139700" dir="2700000" algn="tl" rotWithShape="0">
              <a:srgbClr val="333333">
                <a:alpha val="65000"/>
              </a:srgbClr>
            </a:outerShdw>
          </a:effectLst>
        </p:spPr>
      </p:pic>
      <p:pic>
        <p:nvPicPr>
          <p:cNvPr id="26" name="Picture 6" descr="http://www.cellrefill.com/images/NTC%20Logo%5b1%5d.JPG"/>
          <p:cNvPicPr>
            <a:picLocks noChangeAspect="1" noChangeArrowheads="1"/>
          </p:cNvPicPr>
          <p:nvPr/>
        </p:nvPicPr>
        <p:blipFill>
          <a:blip r:embed="rId25" cstate="email"/>
          <a:srcRect/>
          <a:stretch>
            <a:fillRect/>
          </a:stretch>
        </p:blipFill>
        <p:spPr bwMode="auto">
          <a:xfrm>
            <a:off x="8460678" y="1129640"/>
            <a:ext cx="778933" cy="876300"/>
          </a:xfrm>
          <a:prstGeom prst="rect">
            <a:avLst/>
          </a:prstGeom>
          <a:ln>
            <a:noFill/>
          </a:ln>
          <a:effectLst>
            <a:outerShdw blurRad="292100" dist="139700" dir="2700000" algn="tl" rotWithShape="0">
              <a:srgbClr val="333333">
                <a:alpha val="65000"/>
              </a:srgbClr>
            </a:outerShdw>
          </a:effectLst>
        </p:spPr>
      </p:pic>
      <p:pic>
        <p:nvPicPr>
          <p:cNvPr id="27" name="Picture 26" descr="indus_logo"/>
          <p:cNvPicPr/>
          <p:nvPr/>
        </p:nvPicPr>
        <p:blipFill>
          <a:blip r:embed="rId26"/>
          <a:srcRect l="6593" r="6381" b="-1101"/>
          <a:stretch>
            <a:fillRect/>
          </a:stretch>
        </p:blipFill>
        <p:spPr bwMode="auto">
          <a:xfrm>
            <a:off x="7955602" y="3988936"/>
            <a:ext cx="1018987" cy="1369675"/>
          </a:xfrm>
          <a:prstGeom prst="rect">
            <a:avLst/>
          </a:prstGeom>
          <a:ln>
            <a:noFill/>
          </a:ln>
          <a:effectLst>
            <a:outerShdw blurRad="292100" dist="139700" dir="2700000" algn="tl" rotWithShape="0">
              <a:srgbClr val="333333">
                <a:alpha val="65000"/>
              </a:srgbClr>
            </a:outerShdw>
          </a:effectLst>
        </p:spPr>
      </p:pic>
      <p:pic>
        <p:nvPicPr>
          <p:cNvPr id="28" name="Picture 24" descr="Siemens"/>
          <p:cNvPicPr>
            <a:picLocks noChangeAspect="1" noChangeArrowheads="1"/>
          </p:cNvPicPr>
          <p:nvPr/>
        </p:nvPicPr>
        <p:blipFill>
          <a:blip r:embed="rId27"/>
          <a:srcRect/>
          <a:stretch>
            <a:fillRect/>
          </a:stretch>
        </p:blipFill>
        <p:spPr bwMode="auto">
          <a:xfrm>
            <a:off x="6840267" y="5673801"/>
            <a:ext cx="1236437" cy="232195"/>
          </a:xfrm>
          <a:prstGeom prst="rect">
            <a:avLst/>
          </a:prstGeom>
          <a:ln>
            <a:noFill/>
          </a:ln>
          <a:effectLst>
            <a:outerShdw blurRad="292100" dist="139700" dir="2700000" algn="tl" rotWithShape="0">
              <a:srgbClr val="333333">
                <a:alpha val="65000"/>
              </a:srgbClr>
            </a:outerShdw>
          </a:effectLst>
        </p:spPr>
      </p:pic>
      <p:pic>
        <p:nvPicPr>
          <p:cNvPr id="29" name="Picture 35" descr="logo">
            <a:hlinkClick r:id="rId28"/>
          </p:cNvPr>
          <p:cNvPicPr>
            <a:picLocks noChangeAspect="1" noChangeArrowheads="1"/>
          </p:cNvPicPr>
          <p:nvPr/>
        </p:nvPicPr>
        <p:blipFill>
          <a:blip r:embed="rId29"/>
          <a:srcRect/>
          <a:stretch>
            <a:fillRect/>
          </a:stretch>
        </p:blipFill>
        <p:spPr bwMode="auto">
          <a:xfrm>
            <a:off x="5598340" y="5532972"/>
            <a:ext cx="1261341" cy="538217"/>
          </a:xfrm>
          <a:prstGeom prst="rect">
            <a:avLst/>
          </a:prstGeom>
          <a:ln>
            <a:noFill/>
          </a:ln>
          <a:effectLst>
            <a:outerShdw blurRad="292100" dist="139700" dir="2700000" algn="tl" rotWithShape="0">
              <a:srgbClr val="333333">
                <a:alpha val="65000"/>
              </a:srgbClr>
            </a:outerShdw>
          </a:effectLst>
        </p:spPr>
      </p:pic>
      <p:pic>
        <p:nvPicPr>
          <p:cNvPr id="30" name="Picture 2" descr="Home">
            <a:hlinkClick r:id="rId30"/>
          </p:cNvPr>
          <p:cNvPicPr>
            <a:picLocks noChangeAspect="1" noChangeArrowheads="1"/>
          </p:cNvPicPr>
          <p:nvPr/>
        </p:nvPicPr>
        <p:blipFill>
          <a:blip r:embed="rId31" cstate="print"/>
          <a:srcRect/>
          <a:stretch>
            <a:fillRect/>
          </a:stretch>
        </p:blipFill>
        <p:spPr bwMode="auto">
          <a:xfrm>
            <a:off x="6842643" y="4107857"/>
            <a:ext cx="980745" cy="373910"/>
          </a:xfrm>
          <a:prstGeom prst="rect">
            <a:avLst/>
          </a:prstGeom>
          <a:ln>
            <a:noFill/>
          </a:ln>
          <a:effectLst>
            <a:outerShdw blurRad="292100" dist="139700" dir="2700000" algn="tl" rotWithShape="0">
              <a:srgbClr val="333333">
                <a:alpha val="65000"/>
              </a:srgbClr>
            </a:outerShdw>
          </a:effectLst>
        </p:spPr>
      </p:pic>
      <p:pic>
        <p:nvPicPr>
          <p:cNvPr id="31" name="Picture 8" descr="https://lh4.googleusercontent.com/-5A-A8vd_6-k/UukSzqcTeCI/AAAAAAAABz8/IQVxmAuPns8/s250-no/EricssonBlue250x250.png"/>
          <p:cNvPicPr>
            <a:picLocks noChangeAspect="1" noChangeArrowheads="1"/>
          </p:cNvPicPr>
          <p:nvPr/>
        </p:nvPicPr>
        <p:blipFill>
          <a:blip r:embed="rId32" cstate="print"/>
          <a:srcRect l="19200" t="25600" r="20000" b="23200"/>
          <a:stretch>
            <a:fillRect/>
          </a:stretch>
        </p:blipFill>
        <p:spPr bwMode="auto">
          <a:xfrm>
            <a:off x="4065615" y="3968143"/>
            <a:ext cx="1135201" cy="955959"/>
          </a:xfrm>
          <a:prstGeom prst="rect">
            <a:avLst/>
          </a:prstGeom>
          <a:ln>
            <a:noFill/>
          </a:ln>
          <a:effectLst>
            <a:outerShdw blurRad="292100" dist="139700" dir="2700000" algn="tl" rotWithShape="0">
              <a:srgbClr val="333333">
                <a:alpha val="65000"/>
              </a:srgbClr>
            </a:outerShdw>
          </a:effectLst>
        </p:spPr>
      </p:pic>
      <p:pic>
        <p:nvPicPr>
          <p:cNvPr id="32" name="Picture 31"/>
          <p:cNvPicPr>
            <a:picLocks noChangeAspect="1"/>
          </p:cNvPicPr>
          <p:nvPr/>
        </p:nvPicPr>
        <p:blipFill>
          <a:blip r:embed="rId33" cstate="print">
            <a:extLst>
              <a:ext uri="{28A0092B-C50C-407E-A947-70E740481C1C}">
                <a14:useLocalDpi xmlns:a14="http://schemas.microsoft.com/office/drawing/2010/main" xmlns="" val="0"/>
              </a:ext>
            </a:extLst>
          </a:blip>
          <a:stretch>
            <a:fillRect/>
          </a:stretch>
        </p:blipFill>
        <p:spPr>
          <a:xfrm>
            <a:off x="9193313" y="3975465"/>
            <a:ext cx="1201532" cy="1029615"/>
          </a:xfrm>
          <a:prstGeom prst="rect">
            <a:avLst/>
          </a:prstGeom>
          <a:ln>
            <a:noFill/>
          </a:ln>
          <a:effectLst>
            <a:outerShdw blurRad="292100" dist="139700" dir="2700000" algn="tl" rotWithShape="0">
              <a:srgbClr val="333333">
                <a:alpha val="65000"/>
              </a:srgbClr>
            </a:outerShdw>
          </a:effectLst>
        </p:spPr>
      </p:pic>
      <p:pic>
        <p:nvPicPr>
          <p:cNvPr id="33" name="Picture 32"/>
          <p:cNvPicPr>
            <a:picLocks noChangeAspect="1"/>
          </p:cNvPicPr>
          <p:nvPr/>
        </p:nvPicPr>
        <p:blipFill rotWithShape="1">
          <a:blip r:embed="rId34">
            <a:extLst>
              <a:ext uri="{28A0092B-C50C-407E-A947-70E740481C1C}">
                <a14:useLocalDpi xmlns:a14="http://schemas.microsoft.com/office/drawing/2010/main" xmlns="" val="0"/>
              </a:ext>
            </a:extLst>
          </a:blip>
          <a:srcRect l="31959" t="27578" r="32484" b="26748"/>
          <a:stretch/>
        </p:blipFill>
        <p:spPr>
          <a:xfrm>
            <a:off x="9404550" y="5260949"/>
            <a:ext cx="973487" cy="787379"/>
          </a:xfrm>
          <a:prstGeom prst="rect">
            <a:avLst/>
          </a:prstGeom>
          <a:ln>
            <a:noFill/>
          </a:ln>
          <a:effectLst>
            <a:outerShdw blurRad="292100" dist="139700" dir="2700000" algn="tl" rotWithShape="0">
              <a:srgbClr val="333333">
                <a:alpha val="65000"/>
              </a:srgbClr>
            </a:outerShdw>
          </a:effectLst>
        </p:spPr>
      </p:pic>
      <p:pic>
        <p:nvPicPr>
          <p:cNvPr id="34" name="Picture 33"/>
          <p:cNvPicPr/>
          <p:nvPr/>
        </p:nvPicPr>
        <p:blipFill>
          <a:blip r:embed="rId11"/>
          <a:srcRect l="13793" t="7876" r="10345" b="9427"/>
          <a:stretch>
            <a:fillRect/>
          </a:stretch>
        </p:blipFill>
        <p:spPr bwMode="auto">
          <a:xfrm>
            <a:off x="3939221" y="1056440"/>
            <a:ext cx="957686" cy="870066"/>
          </a:xfrm>
          <a:prstGeom prst="rect">
            <a:avLst/>
          </a:prstGeom>
          <a:ln>
            <a:noFill/>
          </a:ln>
          <a:effectLst>
            <a:outerShdw blurRad="292100" dist="139700" dir="2700000" algn="tl" rotWithShape="0">
              <a:srgbClr val="333333">
                <a:alpha val="65000"/>
              </a:srgbClr>
            </a:outerShdw>
          </a:effectLst>
        </p:spPr>
      </p:pic>
      <p:pic>
        <p:nvPicPr>
          <p:cNvPr id="35" name="Picture 34"/>
          <p:cNvPicPr/>
          <p:nvPr/>
        </p:nvPicPr>
        <p:blipFill>
          <a:blip r:embed="rId12" cstate="print"/>
          <a:srcRect/>
          <a:stretch>
            <a:fillRect/>
          </a:stretch>
        </p:blipFill>
        <p:spPr bwMode="auto">
          <a:xfrm>
            <a:off x="5012777" y="1058136"/>
            <a:ext cx="728404" cy="881191"/>
          </a:xfrm>
          <a:prstGeom prst="rect">
            <a:avLst/>
          </a:prstGeom>
          <a:ln>
            <a:noFill/>
          </a:ln>
          <a:effectLst>
            <a:outerShdw blurRad="292100" dist="139700" dir="2700000" algn="tl" rotWithShape="0">
              <a:srgbClr val="333333">
                <a:alpha val="65000"/>
              </a:srgbClr>
            </a:outerShdw>
          </a:effectLst>
        </p:spPr>
      </p:pic>
      <p:pic>
        <p:nvPicPr>
          <p:cNvPr id="36" name="Picture 35" descr="http://www.telecomrecorder.com/wp-content/uploads/2010/07/warid-logo-3x22.jpg"/>
          <p:cNvPicPr/>
          <p:nvPr/>
        </p:nvPicPr>
        <p:blipFill>
          <a:blip r:embed="rId13" cstate="print"/>
          <a:srcRect l="6947" t="8571" r="9683" b="11429"/>
          <a:stretch>
            <a:fillRect/>
          </a:stretch>
        </p:blipFill>
        <p:spPr bwMode="auto">
          <a:xfrm>
            <a:off x="5923658" y="1056440"/>
            <a:ext cx="738827" cy="887958"/>
          </a:xfrm>
          <a:prstGeom prst="rect">
            <a:avLst/>
          </a:prstGeom>
          <a:ln>
            <a:noFill/>
          </a:ln>
          <a:effectLst>
            <a:outerShdw blurRad="292100" dist="139700" dir="2700000" algn="tl" rotWithShape="0">
              <a:srgbClr val="333333">
                <a:alpha val="65000"/>
              </a:srgbClr>
            </a:outerShdw>
          </a:effectLst>
        </p:spPr>
      </p:pic>
      <p:pic>
        <p:nvPicPr>
          <p:cNvPr id="37" name="Picture 6"/>
          <p:cNvPicPr>
            <a:picLocks noChangeAspect="1" noChangeArrowheads="1"/>
          </p:cNvPicPr>
          <p:nvPr/>
        </p:nvPicPr>
        <p:blipFill>
          <a:blip r:embed="rId14" cstate="print"/>
          <a:srcRect/>
          <a:stretch>
            <a:fillRect/>
          </a:stretch>
        </p:blipFill>
        <p:spPr bwMode="auto">
          <a:xfrm>
            <a:off x="3847925" y="2022787"/>
            <a:ext cx="1214238" cy="661251"/>
          </a:xfrm>
          <a:prstGeom prst="rect">
            <a:avLst/>
          </a:prstGeom>
          <a:ln>
            <a:noFill/>
          </a:ln>
          <a:effectLst>
            <a:outerShdw blurRad="292100" dist="139700" dir="2700000" algn="tl" rotWithShape="0">
              <a:srgbClr val="333333">
                <a:alpha val="65000"/>
              </a:srgbClr>
            </a:outerShdw>
          </a:effectLst>
        </p:spPr>
      </p:pic>
      <p:pic>
        <p:nvPicPr>
          <p:cNvPr id="38" name="Picture 11"/>
          <p:cNvPicPr>
            <a:picLocks noChangeAspect="1" noChangeArrowheads="1"/>
          </p:cNvPicPr>
          <p:nvPr/>
        </p:nvPicPr>
        <p:blipFill>
          <a:blip r:embed="rId15">
            <a:clrChange>
              <a:clrFrom>
                <a:srgbClr val="FFFFFF"/>
              </a:clrFrom>
              <a:clrTo>
                <a:srgbClr val="FFFFFF">
                  <a:alpha val="0"/>
                </a:srgbClr>
              </a:clrTo>
            </a:clrChange>
          </a:blip>
          <a:srcRect/>
          <a:stretch>
            <a:fillRect/>
          </a:stretch>
        </p:blipFill>
        <p:spPr bwMode="auto">
          <a:xfrm>
            <a:off x="1752992" y="1987490"/>
            <a:ext cx="1243197" cy="632827"/>
          </a:xfrm>
          <a:prstGeom prst="rect">
            <a:avLst/>
          </a:prstGeom>
          <a:ln>
            <a:noFill/>
          </a:ln>
          <a:effectLst>
            <a:outerShdw blurRad="292100" dist="139700" dir="2700000" algn="tl" rotWithShape="0">
              <a:srgbClr val="333333">
                <a:alpha val="65000"/>
              </a:srgbClr>
            </a:outerShdw>
          </a:effectLst>
        </p:spPr>
      </p:pic>
      <p:pic>
        <p:nvPicPr>
          <p:cNvPr id="39" name="Picture 22" descr="northeast_banner_02"/>
          <p:cNvPicPr>
            <a:picLocks noChangeAspect="1" noChangeArrowheads="1"/>
          </p:cNvPicPr>
          <p:nvPr/>
        </p:nvPicPr>
        <p:blipFill>
          <a:blip r:embed="rId16"/>
          <a:srcRect l="40000" t="64624"/>
          <a:stretch>
            <a:fillRect/>
          </a:stretch>
        </p:blipFill>
        <p:spPr bwMode="auto">
          <a:xfrm>
            <a:off x="5162021" y="2286656"/>
            <a:ext cx="1477177" cy="442109"/>
          </a:xfrm>
          <a:prstGeom prst="rect">
            <a:avLst/>
          </a:prstGeom>
          <a:ln>
            <a:noFill/>
          </a:ln>
          <a:effectLst>
            <a:outerShdw blurRad="292100" dist="139700" dir="2700000" algn="tl" rotWithShape="0">
              <a:srgbClr val="333333">
                <a:alpha val="65000"/>
              </a:srgbClr>
            </a:outerShdw>
          </a:effectLst>
        </p:spPr>
      </p:pic>
      <p:pic>
        <p:nvPicPr>
          <p:cNvPr id="40" name="Picture 39" descr="mtn.jpg"/>
          <p:cNvPicPr>
            <a:picLocks noChangeAspect="1"/>
          </p:cNvPicPr>
          <p:nvPr/>
        </p:nvPicPr>
        <p:blipFill>
          <a:blip r:embed="rId18"/>
          <a:stretch>
            <a:fillRect/>
          </a:stretch>
        </p:blipFill>
        <p:spPr>
          <a:xfrm>
            <a:off x="2984323" y="1089670"/>
            <a:ext cx="903422" cy="840030"/>
          </a:xfrm>
          <a:prstGeom prst="rect">
            <a:avLst/>
          </a:prstGeom>
          <a:ln>
            <a:noFill/>
          </a:ln>
          <a:effectLst>
            <a:outerShdw blurRad="292100" dist="139700" dir="2700000" algn="tl" rotWithShape="0">
              <a:srgbClr val="333333">
                <a:alpha val="65000"/>
              </a:srgbClr>
            </a:outerShdw>
          </a:effectLst>
        </p:spPr>
      </p:pic>
      <p:pic>
        <p:nvPicPr>
          <p:cNvPr id="41" name="Picture 2" descr="http://upload.wikimedia.org/wikipedia/en/9/9a/Grameenphone_Logo.png"/>
          <p:cNvPicPr>
            <a:picLocks noChangeAspect="1" noChangeArrowheads="1"/>
          </p:cNvPicPr>
          <p:nvPr/>
        </p:nvPicPr>
        <p:blipFill>
          <a:blip r:embed="rId20"/>
          <a:srcRect/>
          <a:stretch>
            <a:fillRect/>
          </a:stretch>
        </p:blipFill>
        <p:spPr bwMode="auto">
          <a:xfrm>
            <a:off x="6842642" y="1851782"/>
            <a:ext cx="809273" cy="879604"/>
          </a:xfrm>
          <a:prstGeom prst="rect">
            <a:avLst/>
          </a:prstGeom>
          <a:ln>
            <a:noFill/>
          </a:ln>
          <a:effectLst>
            <a:outerShdw blurRad="292100" dist="139700" dir="2700000" algn="tl" rotWithShape="0">
              <a:srgbClr val="333333">
                <a:alpha val="65000"/>
              </a:srgbClr>
            </a:outerShdw>
          </a:effectLst>
        </p:spPr>
      </p:pic>
      <p:pic>
        <p:nvPicPr>
          <p:cNvPr id="42" name="Picture 4" descr="http://www.google.co.in/url?sa=i&amp;source=images&amp;cd=&amp;docid=ywyVxgyRz_KcqM&amp;tbnid=LL2qRue0PTJdfM:&amp;ved=0CAUQjBwwAA&amp;url=http%3A%2F%2Fteletimesinternational.com%2Fwp-content%2Fuploads%2F2012%2F05%2Fbanglalink-bangladesh-logo.png&amp;ei=1qJOUu0SwpKuB5KXgLgF&amp;psig=AFQjCNEZHI63bvLbd5UWiOCdy_WpVaALNA&amp;ust=1380971606094646"/>
          <p:cNvPicPr>
            <a:picLocks noChangeAspect="1" noChangeArrowheads="1"/>
          </p:cNvPicPr>
          <p:nvPr/>
        </p:nvPicPr>
        <p:blipFill>
          <a:blip r:embed="rId21" cstate="email"/>
          <a:srcRect/>
          <a:stretch>
            <a:fillRect/>
          </a:stretch>
        </p:blipFill>
        <p:spPr bwMode="auto">
          <a:xfrm>
            <a:off x="3053545" y="2012425"/>
            <a:ext cx="733872" cy="889000"/>
          </a:xfrm>
          <a:prstGeom prst="rect">
            <a:avLst/>
          </a:prstGeom>
          <a:ln>
            <a:noFill/>
          </a:ln>
          <a:effectLst>
            <a:outerShdw blurRad="292100" dist="139700" dir="2700000" algn="tl" rotWithShape="0">
              <a:srgbClr val="333333">
                <a:alpha val="65000"/>
              </a:srgbClr>
            </a:outerShdw>
          </a:effectLst>
        </p:spPr>
      </p:pic>
      <p:pic>
        <p:nvPicPr>
          <p:cNvPr id="43" name="Picture 16" descr="http://www.mobiletodaylk.co.uk/wp-content/uploads/2013/07/Dialog-JPG2.jpg"/>
          <p:cNvPicPr>
            <a:picLocks noChangeAspect="1" noChangeArrowheads="1"/>
          </p:cNvPicPr>
          <p:nvPr/>
        </p:nvPicPr>
        <p:blipFill>
          <a:blip r:embed="rId23" cstate="email"/>
          <a:srcRect/>
          <a:stretch>
            <a:fillRect/>
          </a:stretch>
        </p:blipFill>
        <p:spPr bwMode="auto">
          <a:xfrm>
            <a:off x="1810900" y="1134114"/>
            <a:ext cx="1022369" cy="626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68793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http://blog.maia-intelligence.com/wp-content/uploads/2011/10/Edge-logo.jpg"/>
          <p:cNvPicPr>
            <a:picLocks noChangeAspect="1" noChangeArrowheads="1"/>
          </p:cNvPicPr>
          <p:nvPr/>
        </p:nvPicPr>
        <p:blipFill>
          <a:blip r:embed="rId2" cstate="print"/>
          <a:srcRect/>
          <a:stretch>
            <a:fillRect/>
          </a:stretch>
        </p:blipFill>
        <p:spPr bwMode="auto">
          <a:xfrm>
            <a:off x="836416" y="1309637"/>
            <a:ext cx="1586218" cy="586779"/>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603540" y="1290096"/>
            <a:ext cx="7905778" cy="646331"/>
          </a:xfrm>
          <a:prstGeom prst="rect">
            <a:avLst/>
          </a:prstGeom>
          <a:noFill/>
        </p:spPr>
        <p:txBody>
          <a:bodyPr wrap="square" rtlCol="0">
            <a:spAutoFit/>
          </a:bodyPr>
          <a:lstStyle/>
          <a:p>
            <a:r>
              <a:rPr lang="en-IN" b="1" u="sng" dirty="0"/>
              <a:t>Prestigious Information Week-Edge Award </a:t>
            </a:r>
            <a:endParaRPr lang="en-IN" b="1" u="sng" dirty="0" smtClean="0"/>
          </a:p>
          <a:p>
            <a:pPr marL="285750" indent="-285750">
              <a:buFont typeface="Arial" panose="020B0604020202020204" pitchFamily="34" charset="0"/>
              <a:buChar char="•"/>
            </a:pPr>
            <a:r>
              <a:rPr lang="en-IN" b="1" dirty="0" smtClean="0">
                <a:solidFill>
                  <a:srgbClr val="0000FF"/>
                </a:solidFill>
              </a:rPr>
              <a:t>f</a:t>
            </a:r>
            <a:r>
              <a:rPr lang="en-US" b="1" dirty="0">
                <a:solidFill>
                  <a:srgbClr val="0000FF"/>
                </a:solidFill>
              </a:rPr>
              <a:t>or </a:t>
            </a:r>
            <a:r>
              <a:rPr lang="en-IN" b="1" dirty="0">
                <a:solidFill>
                  <a:srgbClr val="0000FF"/>
                </a:solidFill>
              </a:rPr>
              <a:t>deployment of technology for creating maximum business impact </a:t>
            </a:r>
          </a:p>
        </p:txBody>
      </p:sp>
      <p:pic>
        <p:nvPicPr>
          <p:cNvPr id="5" name="Picture 4" descr="C:\Users\210470\Downloads\100 most valuable brands _ Final.jpg"/>
          <p:cNvPicPr/>
          <p:nvPr/>
        </p:nvPicPr>
        <p:blipFill>
          <a:blip r:embed="rId3" cstate="print"/>
          <a:srcRect/>
          <a:stretch>
            <a:fillRect/>
          </a:stretch>
        </p:blipFill>
        <p:spPr bwMode="auto">
          <a:xfrm>
            <a:off x="822969" y="2089635"/>
            <a:ext cx="1780571" cy="877376"/>
          </a:xfrm>
          <a:prstGeom prst="rect">
            <a:avLst/>
          </a:prstGeom>
          <a:ln>
            <a:noFill/>
          </a:ln>
          <a:effectLst>
            <a:outerShdw blurRad="292100" dist="139700" dir="2700000" algn="tl" rotWithShape="0">
              <a:srgbClr val="333333">
                <a:alpha val="65000"/>
              </a:srgbClr>
            </a:outerShdw>
          </a:effectLst>
        </p:spPr>
      </p:pic>
      <p:sp>
        <p:nvSpPr>
          <p:cNvPr id="6" name="Title 1"/>
          <p:cNvSpPr txBox="1">
            <a:spLocks/>
          </p:cNvSpPr>
          <p:nvPr/>
        </p:nvSpPr>
        <p:spPr>
          <a:xfrm>
            <a:off x="2603539" y="3252766"/>
            <a:ext cx="7327005" cy="545319"/>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sz="1800" b="1" u="sng" dirty="0" smtClean="0">
                <a:latin typeface="+mn-lt"/>
                <a:ea typeface="+mn-ea"/>
                <a:cs typeface="+mn-cs"/>
              </a:rPr>
              <a:t>CMO Council</a:t>
            </a:r>
          </a:p>
          <a:p>
            <a:pPr marL="285750" indent="-285750" fontAlgn="base">
              <a:spcAft>
                <a:spcPct val="0"/>
              </a:spcAft>
              <a:buFont typeface="Arial" panose="020B0604020202020204" pitchFamily="34" charset="0"/>
              <a:buChar char="•"/>
            </a:pPr>
            <a:r>
              <a:rPr lang="en-US" sz="1800" b="1" dirty="0">
                <a:solidFill>
                  <a:srgbClr val="0000FF"/>
                </a:solidFill>
              </a:rPr>
              <a:t>Master Brand Award </a:t>
            </a:r>
            <a:r>
              <a:rPr lang="en-US" sz="1800" b="1" dirty="0" smtClean="0">
                <a:solidFill>
                  <a:srgbClr val="0000FF"/>
                </a:solidFill>
              </a:rPr>
              <a:t> </a:t>
            </a:r>
            <a:r>
              <a:rPr lang="en-US" sz="1800" b="1" dirty="0">
                <a:solidFill>
                  <a:srgbClr val="0000FF"/>
                </a:solidFill>
              </a:rPr>
              <a:t>2012</a:t>
            </a:r>
          </a:p>
        </p:txBody>
      </p:sp>
      <p:pic>
        <p:nvPicPr>
          <p:cNvPr id="7" name="Picture 6"/>
          <p:cNvPicPr/>
          <p:nvPr/>
        </p:nvPicPr>
        <p:blipFill>
          <a:blip r:embed="rId4" cstate="email"/>
          <a:srcRect/>
          <a:stretch>
            <a:fillRect/>
          </a:stretch>
        </p:blipFill>
        <p:spPr bwMode="auto">
          <a:xfrm>
            <a:off x="939098" y="3165146"/>
            <a:ext cx="899289" cy="934097"/>
          </a:xfrm>
          <a:prstGeom prst="rect">
            <a:avLst/>
          </a:prstGeom>
          <a:ln>
            <a:noFill/>
          </a:ln>
          <a:effectLst>
            <a:outerShdw blurRad="190500" algn="tl" rotWithShape="0">
              <a:srgbClr val="000000">
                <a:alpha val="70000"/>
              </a:srgbClr>
            </a:outerShdw>
          </a:effectLst>
        </p:spPr>
      </p:pic>
      <p:sp>
        <p:nvSpPr>
          <p:cNvPr id="8" name="Rectangle 7"/>
          <p:cNvSpPr/>
          <p:nvPr/>
        </p:nvSpPr>
        <p:spPr>
          <a:xfrm>
            <a:off x="2635683" y="4137822"/>
            <a:ext cx="6606052" cy="990600"/>
          </a:xfrm>
          <a:prstGeom prst="rect">
            <a:avLst/>
          </a:prstGeom>
        </p:spPr>
        <p:txBody>
          <a:bodyPr vert="horz" lIns="91440" tIns="45720" rIns="91440" bIns="45720" rtlCol="0" anchor="t">
            <a:normAutofit/>
          </a:bodyPr>
          <a:lstStyle/>
          <a:p>
            <a:pPr fontAlgn="base">
              <a:lnSpc>
                <a:spcPct val="90000"/>
              </a:lnSpc>
              <a:spcBef>
                <a:spcPct val="0"/>
              </a:spcBef>
              <a:spcAft>
                <a:spcPct val="0"/>
              </a:spcAft>
            </a:pPr>
            <a:r>
              <a:rPr lang="en-US" b="1" u="sng" dirty="0">
                <a:solidFill>
                  <a:schemeClr val="tx1"/>
                </a:solidFill>
              </a:rPr>
              <a:t>Indian Council for Market Research (ICMR).</a:t>
            </a:r>
          </a:p>
          <a:p>
            <a:pPr marL="285750" indent="-285750" fontAlgn="base">
              <a:lnSpc>
                <a:spcPct val="90000"/>
              </a:lnSpc>
              <a:spcBef>
                <a:spcPct val="0"/>
              </a:spcBef>
              <a:spcAft>
                <a:spcPct val="0"/>
              </a:spcAft>
              <a:buFont typeface="Arial" panose="020B0604020202020204" pitchFamily="34" charset="0"/>
              <a:buChar char="•"/>
            </a:pPr>
            <a:r>
              <a:rPr lang="en-US" b="1" dirty="0">
                <a:solidFill>
                  <a:srgbClr val="0000FF"/>
                </a:solidFill>
                <a:latin typeface="+mj-lt"/>
                <a:ea typeface="+mj-ea"/>
                <a:cs typeface="+mj-cs"/>
              </a:rPr>
              <a:t>Power Brands 2010-2011</a:t>
            </a:r>
          </a:p>
        </p:txBody>
      </p:sp>
      <p:pic>
        <p:nvPicPr>
          <p:cNvPr id="9" name="Picture 2"/>
          <p:cNvPicPr>
            <a:picLocks noChangeAspect="1" noChangeArrowheads="1"/>
          </p:cNvPicPr>
          <p:nvPr/>
        </p:nvPicPr>
        <p:blipFill>
          <a:blip r:embed="rId5"/>
          <a:srcRect/>
          <a:stretch>
            <a:fillRect/>
          </a:stretch>
        </p:blipFill>
        <p:spPr bwMode="auto">
          <a:xfrm>
            <a:off x="810943" y="4166765"/>
            <a:ext cx="1070527" cy="789646"/>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2603539" y="2185338"/>
            <a:ext cx="8884415" cy="646331"/>
          </a:xfrm>
          <a:prstGeom prst="rect">
            <a:avLst/>
          </a:prstGeom>
          <a:noFill/>
        </p:spPr>
        <p:txBody>
          <a:bodyPr wrap="square" rtlCol="0">
            <a:spAutoFit/>
          </a:bodyPr>
          <a:lstStyle/>
          <a:p>
            <a:r>
              <a:rPr lang="en-US" b="1" u="sng" dirty="0"/>
              <a:t>Consumer &amp; Industry Survey: World Consulting &amp; Research Corporation </a:t>
            </a:r>
            <a:endParaRPr lang="en-US" b="1" u="sng" dirty="0" smtClean="0"/>
          </a:p>
          <a:p>
            <a:pPr marL="285750" indent="-285750">
              <a:buFont typeface="Arial" panose="020B0604020202020204" pitchFamily="34" charset="0"/>
              <a:buChar char="•"/>
            </a:pPr>
            <a:r>
              <a:rPr lang="en-US" b="1" dirty="0">
                <a:solidFill>
                  <a:srgbClr val="0000FF"/>
                </a:solidFill>
                <a:latin typeface="+mj-lt"/>
                <a:ea typeface="+mj-ea"/>
                <a:cs typeface="+mj-cs"/>
              </a:rPr>
              <a:t>Most Valuable Brand 2014</a:t>
            </a:r>
          </a:p>
        </p:txBody>
      </p:sp>
      <p:pic>
        <p:nvPicPr>
          <p:cNvPr id="11" name="Picture 5"/>
          <p:cNvPicPr>
            <a:picLocks noChangeAspect="1" noChangeArrowheads="1"/>
          </p:cNvPicPr>
          <p:nvPr/>
        </p:nvPicPr>
        <p:blipFill rotWithShape="1">
          <a:blip r:embed="rId6" cstate="email"/>
          <a:srcRect l="6744" t="4188" r="4863" b="25532"/>
          <a:stretch/>
        </p:blipFill>
        <p:spPr bwMode="auto">
          <a:xfrm>
            <a:off x="859865" y="5291816"/>
            <a:ext cx="1223682" cy="1212657"/>
          </a:xfrm>
          <a:prstGeom prst="rect">
            <a:avLst/>
          </a:prstGeom>
          <a:ln>
            <a:noFill/>
          </a:ln>
          <a:effectLst>
            <a:outerShdw blurRad="292100" dist="139700" dir="2700000" algn="tl" rotWithShape="0">
              <a:srgbClr val="333333">
                <a:alpha val="65000"/>
              </a:srgbClr>
            </a:outerShdw>
          </a:effectLst>
        </p:spPr>
      </p:pic>
      <p:sp>
        <p:nvSpPr>
          <p:cNvPr id="12" name="Rectangle 1"/>
          <p:cNvSpPr>
            <a:spLocks noChangeArrowheads="1"/>
          </p:cNvSpPr>
          <p:nvPr/>
        </p:nvSpPr>
        <p:spPr bwMode="auto">
          <a:xfrm>
            <a:off x="2639307" y="5398403"/>
            <a:ext cx="660242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IN" b="1" u="sng" dirty="0" smtClean="0"/>
              <a:t>Deming Prize given by J.U.S.E</a:t>
            </a:r>
          </a:p>
          <a:p>
            <a:pPr marL="285750" indent="-285750" fontAlgn="base">
              <a:spcBef>
                <a:spcPct val="0"/>
              </a:spcBef>
              <a:spcAft>
                <a:spcPct val="0"/>
              </a:spcAft>
              <a:buFont typeface="Arial" panose="020B0604020202020204" pitchFamily="34" charset="0"/>
              <a:buChar char="•"/>
            </a:pPr>
            <a:r>
              <a:rPr lang="en-IN" b="1" dirty="0">
                <a:solidFill>
                  <a:srgbClr val="0000FF"/>
                </a:solidFill>
                <a:latin typeface="+mj-lt"/>
                <a:ea typeface="+mj-ea"/>
                <a:cs typeface="+mj-cs"/>
              </a:rPr>
              <a:t>Amongst 3 companies only in the world to be awarded in 2014</a:t>
            </a:r>
          </a:p>
        </p:txBody>
      </p:sp>
      <p:sp>
        <p:nvSpPr>
          <p:cNvPr id="13" name="Title 1"/>
          <p:cNvSpPr txBox="1">
            <a:spLocks/>
          </p:cNvSpPr>
          <p:nvPr/>
        </p:nvSpPr>
        <p:spPr>
          <a:xfrm>
            <a:off x="494459" y="531439"/>
            <a:ext cx="8224837" cy="492443"/>
          </a:xfrm>
          <a:prstGeom prst="rect">
            <a:avLst/>
          </a:prstGeom>
        </p:spPr>
        <p:txBody>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latin typeface="Arial" panose="020B0604020202020204" pitchFamily="34" charset="0"/>
                <a:cs typeface="Arial" panose="020B0604020202020204" pitchFamily="34" charset="0"/>
              </a:rPr>
              <a:t>Performance Awards</a:t>
            </a:r>
            <a:endParaRPr lang="en-IN" sz="32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152945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94459" y="531439"/>
            <a:ext cx="8224837" cy="492443"/>
          </a:xfrm>
          <a:prstGeom prst="rect">
            <a:avLst/>
          </a:prstGeom>
        </p:spPr>
        <p:txBody>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latin typeface="Arial" panose="020B0604020202020204" pitchFamily="34" charset="0"/>
                <a:cs typeface="Arial" panose="020B0604020202020204" pitchFamily="34" charset="0"/>
              </a:rPr>
              <a:t>Performance Awards</a:t>
            </a:r>
            <a:endParaRPr lang="en-IN" sz="3200" dirty="0">
              <a:solidFill>
                <a:srgbClr val="FF0000"/>
              </a:solidFill>
              <a:latin typeface="Arial" panose="020B0604020202020204" pitchFamily="34" charset="0"/>
              <a:cs typeface="Arial" panose="020B0604020202020204" pitchFamily="34" charset="0"/>
            </a:endParaRPr>
          </a:p>
        </p:txBody>
      </p:sp>
      <p:sp>
        <p:nvSpPr>
          <p:cNvPr id="14" name="Rectangle 13"/>
          <p:cNvSpPr/>
          <p:nvPr/>
        </p:nvSpPr>
        <p:spPr>
          <a:xfrm>
            <a:off x="2143709" y="1616065"/>
            <a:ext cx="9859401" cy="1754326"/>
          </a:xfrm>
          <a:prstGeom prst="rect">
            <a:avLst/>
          </a:prstGeom>
        </p:spPr>
        <p:txBody>
          <a:bodyPr wrap="square">
            <a:spAutoFit/>
          </a:bodyPr>
          <a:lstStyle/>
          <a:p>
            <a:pPr marL="285750" indent="-285750" fontAlgn="base">
              <a:spcBef>
                <a:spcPct val="0"/>
              </a:spcBef>
              <a:spcAft>
                <a:spcPct val="0"/>
              </a:spcAft>
              <a:buFont typeface="Arial" panose="020B0604020202020204" pitchFamily="34" charset="0"/>
              <a:buChar char="•"/>
            </a:pPr>
            <a:r>
              <a:rPr lang="en-IN" b="1" dirty="0">
                <a:solidFill>
                  <a:srgbClr val="0000FF"/>
                </a:solidFill>
                <a:latin typeface="+mj-lt"/>
                <a:ea typeface="+mj-ea"/>
                <a:cs typeface="+mj-cs"/>
              </a:rPr>
              <a:t>‘Partner of the Year’ platinum award (2013)</a:t>
            </a:r>
          </a:p>
          <a:p>
            <a:pPr marL="285750" indent="-285750" fontAlgn="base">
              <a:spcBef>
                <a:spcPct val="0"/>
              </a:spcBef>
              <a:spcAft>
                <a:spcPct val="0"/>
              </a:spcAft>
              <a:buFont typeface="Arial" panose="020B0604020202020204" pitchFamily="34" charset="0"/>
              <a:buChar char="•"/>
            </a:pPr>
            <a:r>
              <a:rPr lang="en-IN" b="1" dirty="0">
                <a:solidFill>
                  <a:srgbClr val="0000FF"/>
                </a:solidFill>
                <a:latin typeface="+mj-lt"/>
                <a:ea typeface="+mj-ea"/>
                <a:cs typeface="+mj-cs"/>
              </a:rPr>
              <a:t>Platinum, Gold &amp; Silver Awards for outstanding performance in various categories.(2014</a:t>
            </a:r>
            <a:r>
              <a:rPr lang="en-IN" b="1" dirty="0" smtClean="0">
                <a:solidFill>
                  <a:srgbClr val="0000FF"/>
                </a:solidFill>
                <a:latin typeface="+mj-lt"/>
                <a:ea typeface="+mj-ea"/>
                <a:cs typeface="+mj-cs"/>
              </a:rPr>
              <a:t>)</a:t>
            </a:r>
          </a:p>
          <a:p>
            <a:pPr marL="285750" indent="-285750" fontAlgn="base">
              <a:spcBef>
                <a:spcPct val="0"/>
              </a:spcBef>
              <a:spcAft>
                <a:spcPct val="0"/>
              </a:spcAft>
              <a:buFont typeface="Arial" panose="020B0604020202020204" pitchFamily="34" charset="0"/>
              <a:buChar char="•"/>
            </a:pPr>
            <a:r>
              <a:rPr lang="en-US" b="1" dirty="0">
                <a:solidFill>
                  <a:srgbClr val="0000FF"/>
                </a:solidFill>
                <a:latin typeface="+mj-lt"/>
                <a:ea typeface="+mj-ea"/>
                <a:cs typeface="+mj-cs"/>
              </a:rPr>
              <a:t>Quality Excellence (Infra Equipment Category</a:t>
            </a:r>
            <a:r>
              <a:rPr lang="en-US" b="1" dirty="0" smtClean="0">
                <a:solidFill>
                  <a:srgbClr val="0000FF"/>
                </a:solidFill>
                <a:latin typeface="+mj-lt"/>
                <a:ea typeface="+mj-ea"/>
                <a:cs typeface="+mj-cs"/>
              </a:rPr>
              <a:t>) 2011</a:t>
            </a:r>
          </a:p>
          <a:p>
            <a:pPr marL="285750" indent="-285750" fontAlgn="base">
              <a:spcBef>
                <a:spcPct val="0"/>
              </a:spcBef>
              <a:spcAft>
                <a:spcPct val="0"/>
              </a:spcAft>
              <a:buFont typeface="Arial" panose="020B0604020202020204" pitchFamily="34" charset="0"/>
              <a:buChar char="•"/>
            </a:pPr>
            <a:r>
              <a:rPr lang="en-US" b="1" dirty="0">
                <a:solidFill>
                  <a:srgbClr val="0000FF"/>
                </a:solidFill>
                <a:latin typeface="+mj-lt"/>
                <a:ea typeface="+mj-ea"/>
                <a:cs typeface="+mj-cs"/>
              </a:rPr>
              <a:t>Best Delivery Performance (SME Category for delivering best uptime</a:t>
            </a:r>
            <a:r>
              <a:rPr lang="en-US" b="1" dirty="0" smtClean="0">
                <a:solidFill>
                  <a:srgbClr val="0000FF"/>
                </a:solidFill>
                <a:latin typeface="+mj-lt"/>
                <a:ea typeface="+mj-ea"/>
                <a:cs typeface="+mj-cs"/>
              </a:rPr>
              <a:t>) 2011</a:t>
            </a:r>
          </a:p>
          <a:p>
            <a:pPr marL="285750" indent="-285750" fontAlgn="base">
              <a:spcBef>
                <a:spcPct val="0"/>
              </a:spcBef>
              <a:spcAft>
                <a:spcPct val="0"/>
              </a:spcAft>
              <a:buFont typeface="Arial" panose="020B0604020202020204" pitchFamily="34" charset="0"/>
              <a:buChar char="•"/>
            </a:pPr>
            <a:r>
              <a:rPr lang="en-US" b="1" dirty="0" smtClean="0">
                <a:solidFill>
                  <a:srgbClr val="0000FF"/>
                </a:solidFill>
                <a:latin typeface="+mj-lt"/>
                <a:ea typeface="+mj-ea"/>
                <a:cs typeface="+mj-cs"/>
              </a:rPr>
              <a:t>Performance Awards- 2011, 2012, 2013</a:t>
            </a:r>
            <a:endParaRPr lang="en-IN" b="1" dirty="0">
              <a:solidFill>
                <a:srgbClr val="0000FF"/>
              </a:solidFill>
              <a:latin typeface="+mj-lt"/>
              <a:ea typeface="+mj-ea"/>
              <a:cs typeface="+mj-cs"/>
            </a:endParaRPr>
          </a:p>
        </p:txBody>
      </p:sp>
      <p:pic>
        <p:nvPicPr>
          <p:cNvPr id="15" name="Picture 14" descr="indus_logo"/>
          <p:cNvPicPr/>
          <p:nvPr/>
        </p:nvPicPr>
        <p:blipFill>
          <a:blip r:embed="rId2"/>
          <a:srcRect l="6593" r="6381" b="-1101"/>
          <a:stretch>
            <a:fillRect/>
          </a:stretch>
        </p:blipFill>
        <p:spPr bwMode="auto">
          <a:xfrm>
            <a:off x="616665" y="1469909"/>
            <a:ext cx="1009804" cy="149595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2143709" y="3470314"/>
            <a:ext cx="9180747" cy="1200329"/>
          </a:xfrm>
          <a:prstGeom prst="rect">
            <a:avLst/>
          </a:prstGeom>
        </p:spPr>
        <p:txBody>
          <a:bodyPr wrap="square">
            <a:spAutoFit/>
          </a:bodyPr>
          <a:lstStyle/>
          <a:p>
            <a:pPr fontAlgn="base">
              <a:spcBef>
                <a:spcPct val="0"/>
              </a:spcBef>
              <a:spcAft>
                <a:spcPct val="0"/>
              </a:spcAft>
            </a:pPr>
            <a:r>
              <a:rPr lang="en-US" b="1" u="sng" dirty="0" smtClean="0"/>
              <a:t>  Frost </a:t>
            </a:r>
            <a:r>
              <a:rPr lang="en-US" b="1" u="sng" dirty="0"/>
              <a:t>&amp; Sullivan’s Voice of Customer </a:t>
            </a:r>
            <a:r>
              <a:rPr lang="en-US" b="1" u="sng" dirty="0" smtClean="0"/>
              <a:t>Award</a:t>
            </a:r>
          </a:p>
          <a:p>
            <a:pPr marL="285750" indent="-285750" fontAlgn="base">
              <a:spcBef>
                <a:spcPct val="0"/>
              </a:spcBef>
              <a:spcAft>
                <a:spcPct val="0"/>
              </a:spcAft>
              <a:buFont typeface="Arial" panose="020B0604020202020204" pitchFamily="34" charset="0"/>
              <a:buChar char="•"/>
            </a:pPr>
            <a:r>
              <a:rPr lang="en-US" b="1" dirty="0">
                <a:solidFill>
                  <a:srgbClr val="0000FF"/>
                </a:solidFill>
                <a:latin typeface="+mj-lt"/>
                <a:ea typeface="+mj-ea"/>
                <a:cs typeface="+mj-cs"/>
              </a:rPr>
              <a:t>Most preferred brand in Telecom Cell Site Segment (2011-12, 2013-14)</a:t>
            </a:r>
          </a:p>
          <a:p>
            <a:pPr marL="285750" indent="-285750" fontAlgn="base">
              <a:spcBef>
                <a:spcPct val="0"/>
              </a:spcBef>
              <a:spcAft>
                <a:spcPct val="0"/>
              </a:spcAft>
              <a:buFont typeface="Arial" panose="020B0604020202020204" pitchFamily="34" charset="0"/>
              <a:buChar char="•"/>
            </a:pPr>
            <a:r>
              <a:rPr lang="en-US" b="1" dirty="0">
                <a:solidFill>
                  <a:srgbClr val="0000FF"/>
                </a:solidFill>
                <a:latin typeface="+mj-lt"/>
                <a:ea typeface="+mj-ea"/>
                <a:cs typeface="+mj-cs"/>
              </a:rPr>
              <a:t>Best Bang for the Buck Category (2001-12)</a:t>
            </a:r>
          </a:p>
          <a:p>
            <a:pPr marL="285750" lvl="0" indent="-285750" fontAlgn="base">
              <a:spcBef>
                <a:spcPct val="0"/>
              </a:spcBef>
              <a:spcAft>
                <a:spcPct val="0"/>
              </a:spcAft>
              <a:buFont typeface="Arial" panose="020B0604020202020204" pitchFamily="34" charset="0"/>
              <a:buChar char="•"/>
            </a:pPr>
            <a:r>
              <a:rPr lang="en-US" b="1" dirty="0">
                <a:solidFill>
                  <a:srgbClr val="0000FF"/>
                </a:solidFill>
                <a:latin typeface="+mj-lt"/>
                <a:ea typeface="+mj-ea"/>
                <a:cs typeface="+mj-cs"/>
              </a:rPr>
              <a:t>Customer Value Enhancement Category (2014)</a:t>
            </a:r>
          </a:p>
        </p:txBody>
      </p:sp>
      <p:pic>
        <p:nvPicPr>
          <p:cNvPr id="17" name="Picture 1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6665" y="3831438"/>
            <a:ext cx="1368694" cy="478079"/>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2208725" y="1258923"/>
            <a:ext cx="5890749" cy="369332"/>
          </a:xfrm>
          <a:prstGeom prst="rect">
            <a:avLst/>
          </a:prstGeom>
          <a:noFill/>
        </p:spPr>
        <p:txBody>
          <a:bodyPr wrap="square" rtlCol="0">
            <a:spAutoFit/>
          </a:bodyPr>
          <a:lstStyle/>
          <a:p>
            <a:r>
              <a:rPr lang="en-US" b="1" u="sng" dirty="0" smtClean="0"/>
              <a:t>Indus Towers: World’s largest independent tower co</a:t>
            </a:r>
            <a:endParaRPr lang="en-US" b="1" u="sng" dirty="0"/>
          </a:p>
        </p:txBody>
      </p:sp>
      <p:sp>
        <p:nvSpPr>
          <p:cNvPr id="19" name="Rectangle 1"/>
          <p:cNvSpPr>
            <a:spLocks noChangeArrowheads="1"/>
          </p:cNvSpPr>
          <p:nvPr/>
        </p:nvSpPr>
        <p:spPr bwMode="auto">
          <a:xfrm>
            <a:off x="2208725" y="5035374"/>
            <a:ext cx="8802711"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IN" b="1" u="sng" dirty="0" smtClean="0"/>
              <a:t> Middle East Electricity Exhibition, Dubai</a:t>
            </a:r>
          </a:p>
          <a:p>
            <a:pPr marL="285750" indent="-285750" fontAlgn="base">
              <a:spcBef>
                <a:spcPct val="0"/>
              </a:spcBef>
              <a:spcAft>
                <a:spcPct val="0"/>
              </a:spcAft>
              <a:buFont typeface="Arial" panose="020B0604020202020204" pitchFamily="34" charset="0"/>
              <a:buChar char="•"/>
            </a:pPr>
            <a:r>
              <a:rPr lang="en-IN" b="1" dirty="0">
                <a:solidFill>
                  <a:srgbClr val="0000FF"/>
                </a:solidFill>
                <a:latin typeface="+mj-lt"/>
                <a:ea typeface="+mj-ea"/>
                <a:cs typeface="+mj-cs"/>
              </a:rPr>
              <a:t>‘Best Innovation or Technology of the Year’ award </a:t>
            </a:r>
            <a:r>
              <a:rPr lang="en-IN" b="1" dirty="0" smtClean="0">
                <a:solidFill>
                  <a:srgbClr val="0000FF"/>
                </a:solidFill>
                <a:latin typeface="+mj-lt"/>
                <a:ea typeface="+mj-ea"/>
                <a:cs typeface="+mj-cs"/>
              </a:rPr>
              <a:t>2014</a:t>
            </a:r>
          </a:p>
          <a:p>
            <a:pPr marL="285750" indent="-285750" fontAlgn="base">
              <a:spcBef>
                <a:spcPct val="0"/>
              </a:spcBef>
              <a:spcAft>
                <a:spcPct val="0"/>
              </a:spcAft>
              <a:buFont typeface="Arial" panose="020B0604020202020204" pitchFamily="34" charset="0"/>
              <a:buChar char="•"/>
            </a:pPr>
            <a:r>
              <a:rPr lang="en-US" b="1" dirty="0">
                <a:solidFill>
                  <a:srgbClr val="0000FF"/>
                </a:solidFill>
                <a:latin typeface="+mj-lt"/>
                <a:ea typeface="+mj-ea"/>
                <a:cs typeface="+mj-cs"/>
              </a:rPr>
              <a:t>Nominated </a:t>
            </a:r>
            <a:r>
              <a:rPr lang="en-US" b="1" dirty="0" smtClean="0">
                <a:solidFill>
                  <a:srgbClr val="0000FF"/>
                </a:solidFill>
                <a:latin typeface="+mj-lt"/>
                <a:ea typeface="+mj-ea"/>
                <a:cs typeface="+mj-cs"/>
              </a:rPr>
              <a:t>to </a:t>
            </a:r>
            <a:r>
              <a:rPr lang="en-US" b="1" dirty="0">
                <a:solidFill>
                  <a:srgbClr val="0000FF"/>
                </a:solidFill>
                <a:latin typeface="+mj-lt"/>
                <a:ea typeface="+mj-ea"/>
                <a:cs typeface="+mj-cs"/>
              </a:rPr>
              <a:t>top 3 position in Innovation and Technology category </a:t>
            </a:r>
            <a:r>
              <a:rPr lang="en-US" b="1" dirty="0" smtClean="0">
                <a:solidFill>
                  <a:srgbClr val="0000FF"/>
                </a:solidFill>
                <a:latin typeface="+mj-lt"/>
                <a:ea typeface="+mj-ea"/>
                <a:cs typeface="+mj-cs"/>
              </a:rPr>
              <a:t>2013 </a:t>
            </a:r>
            <a:endParaRPr lang="en-IN" b="1" dirty="0">
              <a:solidFill>
                <a:srgbClr val="0000FF"/>
              </a:solidFill>
              <a:latin typeface="+mj-lt"/>
              <a:ea typeface="+mj-ea"/>
              <a:cs typeface="+mj-cs"/>
            </a:endParaRPr>
          </a:p>
          <a:p>
            <a:pPr marL="285750" indent="-285750" fontAlgn="base">
              <a:spcBef>
                <a:spcPct val="0"/>
              </a:spcBef>
              <a:spcAft>
                <a:spcPct val="0"/>
              </a:spcAft>
              <a:buFont typeface="Arial" panose="020B0604020202020204" pitchFamily="34" charset="0"/>
              <a:buChar char="•"/>
            </a:pPr>
            <a:endParaRPr lang="en-IN" b="1" dirty="0">
              <a:solidFill>
                <a:srgbClr val="0000FF"/>
              </a:solidFill>
              <a:latin typeface="+mj-lt"/>
              <a:ea typeface="+mj-ea"/>
              <a:cs typeface="+mj-cs"/>
            </a:endParaRPr>
          </a:p>
        </p:txBody>
      </p:sp>
      <p:pic>
        <p:nvPicPr>
          <p:cNvPr id="20" name="Picture 19"/>
          <p:cNvPicPr/>
          <p:nvPr/>
        </p:nvPicPr>
        <p:blipFill rotWithShape="1">
          <a:blip r:embed="rId4" cstate="print">
            <a:extLst>
              <a:ext uri="{28A0092B-C50C-407E-A947-70E740481C1C}">
                <a14:useLocalDpi xmlns:a14="http://schemas.microsoft.com/office/drawing/2010/main" xmlns="" val="0"/>
              </a:ext>
            </a:extLst>
          </a:blip>
          <a:srcRect t="3712" b="383"/>
          <a:stretch/>
        </p:blipFill>
        <p:spPr bwMode="auto">
          <a:xfrm rot="16200000">
            <a:off x="866605" y="4728245"/>
            <a:ext cx="969975" cy="158423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8557475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8460" y="625010"/>
            <a:ext cx="8224837" cy="492443"/>
          </a:xfrm>
        </p:spPr>
        <p:txBody>
          <a:bodyPr/>
          <a:lstStyle/>
          <a:p>
            <a:r>
              <a:rPr lang="en-US" dirty="0">
                <a:solidFill>
                  <a:schemeClr val="bg2"/>
                </a:solidFill>
                <a:latin typeface="Arial" panose="020B0604020202020204" pitchFamily="34" charset="0"/>
                <a:cs typeface="Arial" panose="020B0604020202020204" pitchFamily="34" charset="0"/>
              </a:rPr>
              <a:t>Mahindra</a:t>
            </a:r>
            <a:r>
              <a:rPr lang="en-US" dirty="0">
                <a:solidFill>
                  <a:schemeClr val="tx1">
                    <a:lumMod val="50000"/>
                    <a:lumOff val="50000"/>
                  </a:schemeClr>
                </a:solidFill>
                <a:latin typeface="Arial" panose="020B0604020202020204" pitchFamily="34" charset="0"/>
                <a:cs typeface="Arial" panose="020B0604020202020204" pitchFamily="34" charset="0"/>
              </a:rPr>
              <a:t> </a:t>
            </a:r>
            <a:r>
              <a:rPr lang="en-US" dirty="0">
                <a:solidFill>
                  <a:schemeClr val="bg2"/>
                </a:solidFill>
                <a:latin typeface="Arial" panose="020B0604020202020204" pitchFamily="34" charset="0"/>
                <a:cs typeface="Arial" panose="020B0604020202020204" pitchFamily="34" charset="0"/>
              </a:rPr>
              <a:t>Powerol </a:t>
            </a:r>
            <a:endParaRPr lang="en-IN" dirty="0">
              <a:solidFill>
                <a:schemeClr val="bg2"/>
              </a:solidFill>
              <a:latin typeface="Arial" panose="020B0604020202020204" pitchFamily="34" charset="0"/>
              <a:cs typeface="Arial" panose="020B0604020202020204" pitchFamily="34" charset="0"/>
            </a:endParaRPr>
          </a:p>
        </p:txBody>
      </p:sp>
      <p:sp>
        <p:nvSpPr>
          <p:cNvPr id="6" name="Title 1"/>
          <p:cNvSpPr txBox="1">
            <a:spLocks/>
          </p:cNvSpPr>
          <p:nvPr/>
        </p:nvSpPr>
        <p:spPr bwMode="gray">
          <a:xfrm>
            <a:off x="481012" y="719138"/>
            <a:ext cx="8224837" cy="4924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4400" rtl="0" eaLnBrk="1" latinLnBrk="0" hangingPunct="1">
              <a:spcBef>
                <a:spcPct val="0"/>
              </a:spcBef>
              <a:buNone/>
              <a:defRPr lang="en-US" sz="3200" b="1" kern="1200" spc="-10" baseline="0" dirty="0">
                <a:solidFill>
                  <a:schemeClr val="tx2"/>
                </a:solidFill>
                <a:latin typeface="+mj-lt"/>
                <a:ea typeface="+mj-ea"/>
                <a:cs typeface="+mj-cs"/>
              </a:defRPr>
            </a:lvl1pPr>
          </a:lstStyle>
          <a:p>
            <a:pPr defTabSz="685783"/>
            <a:r>
              <a:rPr lang="en-US" dirty="0" smtClean="0">
                <a:solidFill>
                  <a:srgbClr val="FF0000"/>
                </a:solidFill>
                <a:latin typeface="Arial" panose="020B0604020202020204" pitchFamily="34" charset="0"/>
                <a:cs typeface="Arial" panose="020B0604020202020204" pitchFamily="34" charset="0"/>
              </a:rPr>
              <a:t>Mahindra Powerol in Nepal</a:t>
            </a:r>
            <a:endParaRPr lang="en-US" dirty="0">
              <a:solidFill>
                <a:srgbClr val="FF0000"/>
              </a:solidFill>
              <a:latin typeface="Arial" panose="020B0604020202020204" pitchFamily="34" charset="0"/>
              <a:cs typeface="Arial" panose="020B0604020202020204" pitchFamily="34" charset="0"/>
            </a:endParaRPr>
          </a:p>
        </p:txBody>
      </p:sp>
      <p:sp>
        <p:nvSpPr>
          <p:cNvPr id="11" name="Text Placeholder 8"/>
          <p:cNvSpPr>
            <a:spLocks noGrp="1"/>
          </p:cNvSpPr>
          <p:nvPr>
            <p:ph type="body" sz="quarter" idx="10"/>
          </p:nvPr>
        </p:nvSpPr>
        <p:spPr>
          <a:xfrm>
            <a:off x="481011" y="1711281"/>
            <a:ext cx="3785981" cy="4985980"/>
          </a:xfrm>
          <a:solidFill>
            <a:schemeClr val="bg1">
              <a:lumMod val="85000"/>
            </a:schemeClr>
          </a:solidFill>
        </p:spPr>
        <p:txBody>
          <a:bodyPr/>
          <a:lstStyle/>
          <a:p>
            <a:pPr marL="0" indent="0">
              <a:buNone/>
            </a:pPr>
            <a:endParaRPr lang="en-US" dirty="0"/>
          </a:p>
          <a:p>
            <a:r>
              <a:rPr lang="en-US" dirty="0" smtClean="0"/>
              <a:t>Product range from 7.5kVA-200kVA</a:t>
            </a:r>
          </a:p>
          <a:p>
            <a:endParaRPr lang="en-US" dirty="0"/>
          </a:p>
          <a:p>
            <a:r>
              <a:rPr lang="en-US" dirty="0" smtClean="0"/>
              <a:t>No.2 diesel generator player </a:t>
            </a:r>
          </a:p>
          <a:p>
            <a:endParaRPr lang="en-US" dirty="0"/>
          </a:p>
          <a:p>
            <a:r>
              <a:rPr lang="en-US" dirty="0" smtClean="0"/>
              <a:t>Strong foothold in institutional segment (Banks/</a:t>
            </a:r>
            <a:r>
              <a:rPr lang="en-US" dirty="0" err="1" smtClean="0"/>
              <a:t>Defence</a:t>
            </a:r>
            <a:r>
              <a:rPr lang="en-US" dirty="0" smtClean="0"/>
              <a:t>) with growing presence in retail segment</a:t>
            </a:r>
          </a:p>
          <a:p>
            <a:endParaRPr lang="en-US" dirty="0" smtClean="0"/>
          </a:p>
          <a:p>
            <a:r>
              <a:rPr lang="en-US" dirty="0" smtClean="0"/>
              <a:t>National Distributor: Agni Energy</a:t>
            </a:r>
          </a:p>
          <a:p>
            <a:endParaRPr lang="en-US" dirty="0"/>
          </a:p>
          <a:p>
            <a:r>
              <a:rPr lang="en-US" dirty="0" smtClean="0"/>
              <a:t>Exclusive showrooms of Agni Energy and 10+ dealers across the nation</a:t>
            </a:r>
          </a:p>
          <a:p>
            <a:pPr marL="0" indent="0">
              <a:buNone/>
            </a:pPr>
            <a:endParaRPr lang="en-US" dirty="0" smtClean="0"/>
          </a:p>
          <a:p>
            <a:pPr marL="0" indent="0">
              <a:buNone/>
            </a:pPr>
            <a:endParaRPr lang="en-US" dirty="0" smtClean="0"/>
          </a:p>
        </p:txBody>
      </p:sp>
      <p:pic>
        <p:nvPicPr>
          <p:cNvPr id="12" name="Picture 11"/>
          <p:cNvPicPr>
            <a:picLocks noChangeAspect="1"/>
          </p:cNvPicPr>
          <p:nvPr/>
        </p:nvPicPr>
        <p:blipFill>
          <a:blip r:embed="rId2"/>
          <a:stretch>
            <a:fillRect/>
          </a:stretch>
        </p:blipFill>
        <p:spPr>
          <a:xfrm>
            <a:off x="4717754" y="1877290"/>
            <a:ext cx="2638424" cy="2001399"/>
          </a:xfrm>
          <a:prstGeom prst="rect">
            <a:avLst/>
          </a:prstGeom>
        </p:spPr>
      </p:pic>
      <p:pic>
        <p:nvPicPr>
          <p:cNvPr id="13" name="Picture 12"/>
          <p:cNvPicPr>
            <a:picLocks noChangeAspect="1"/>
          </p:cNvPicPr>
          <p:nvPr/>
        </p:nvPicPr>
        <p:blipFill>
          <a:blip r:embed="rId3"/>
          <a:stretch>
            <a:fillRect/>
          </a:stretch>
        </p:blipFill>
        <p:spPr>
          <a:xfrm>
            <a:off x="7806939" y="1711281"/>
            <a:ext cx="3952875" cy="4800600"/>
          </a:xfrm>
          <a:prstGeom prst="rect">
            <a:avLst/>
          </a:prstGeom>
        </p:spPr>
      </p:pic>
      <p:grpSp>
        <p:nvGrpSpPr>
          <p:cNvPr id="14" name="Group 7"/>
          <p:cNvGrpSpPr/>
          <p:nvPr/>
        </p:nvGrpSpPr>
        <p:grpSpPr>
          <a:xfrm>
            <a:off x="4824498" y="4329148"/>
            <a:ext cx="2424936" cy="1890297"/>
            <a:chOff x="533400" y="609600"/>
            <a:chExt cx="7086600" cy="3885819"/>
          </a:xfrm>
        </p:grpSpPr>
        <p:pic>
          <p:nvPicPr>
            <p:cNvPr id="15" name="Picture 14" descr="http://kantan-net.main.jp/worldmap/world_map_gif.gif"/>
            <p:cNvPicPr>
              <a:picLocks noChangeAspect="1" noChangeArrowheads="1"/>
            </p:cNvPicPr>
            <p:nvPr/>
          </p:nvPicPr>
          <p:blipFill>
            <a:blip r:embed="rId4">
              <a:lum contrast="10000"/>
            </a:blip>
            <a:srcRect/>
            <a:stretch>
              <a:fillRect/>
            </a:stretch>
          </p:blipFill>
          <p:spPr bwMode="auto">
            <a:xfrm>
              <a:off x="533400" y="609600"/>
              <a:ext cx="7086600" cy="3885819"/>
            </a:xfrm>
            <a:prstGeom prst="rect">
              <a:avLst/>
            </a:prstGeom>
            <a:ln>
              <a:noFill/>
            </a:ln>
            <a:effectLst>
              <a:softEdge rad="112500"/>
            </a:effectLst>
          </p:spPr>
        </p:pic>
        <p:pic>
          <p:nvPicPr>
            <p:cNvPr id="16" name="Picture 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354047" y="1219200"/>
              <a:ext cx="1884953" cy="1110315"/>
            </a:xfrm>
            <a:prstGeom prst="rect">
              <a:avLst/>
            </a:prstGeom>
            <a:noFill/>
            <a:ln w="9525">
              <a:noFill/>
              <a:miter lim="800000"/>
              <a:headEnd/>
              <a:tailEnd/>
            </a:ln>
            <a:effectLst/>
          </p:spPr>
        </p:pic>
        <p:pic>
          <p:nvPicPr>
            <p:cNvPr id="17" name="Picture 2"/>
            <p:cNvPicPr>
              <a:picLocks noChangeAspect="1" noChangeArrowheads="1"/>
            </p:cNvPicPr>
            <p:nvPr/>
          </p:nvPicPr>
          <p:blipFill>
            <a:blip r:embed="rId6">
              <a:clrChange>
                <a:clrFrom>
                  <a:srgbClr val="FFFFFF"/>
                </a:clrFrom>
                <a:clrTo>
                  <a:srgbClr val="FFFFFF">
                    <a:alpha val="0"/>
                  </a:srgbClr>
                </a:clrTo>
              </a:clrChange>
            </a:blip>
            <a:srcRect l="4020" t="15556" r="25628" b="24444"/>
            <a:stretch>
              <a:fillRect/>
            </a:stretch>
          </p:blipFill>
          <p:spPr bwMode="auto">
            <a:xfrm>
              <a:off x="3257550" y="762000"/>
              <a:ext cx="4133850" cy="3188970"/>
            </a:xfrm>
            <a:prstGeom prst="rect">
              <a:avLst/>
            </a:prstGeom>
            <a:noFill/>
            <a:ln w="9525">
              <a:noFill/>
              <a:miter lim="800000"/>
              <a:headEnd/>
              <a:tailEnd/>
            </a:ln>
            <a:effectLst/>
          </p:spPr>
        </p:pic>
      </p:grpSp>
    </p:spTree>
    <p:extLst>
      <p:ext uri="{BB962C8B-B14F-4D97-AF65-F5344CB8AC3E}">
        <p14:creationId xmlns:p14="http://schemas.microsoft.com/office/powerpoint/2010/main" xmlns="" val="38238480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4084"/>
          <p:cNvPicPr/>
          <p:nvPr/>
        </p:nvPicPr>
        <p:blipFill>
          <a:blip r:embed="rId2" cstate="print">
            <a:lum/>
            <a:extLst>
              <a:ext uri="{28A0092B-C50C-407E-A947-70E740481C1C}">
                <a14:useLocalDpi xmlns:a14="http://schemas.microsoft.com/office/drawing/2010/main" xmlns="" val="0"/>
              </a:ext>
            </a:extLst>
          </a:blip>
          <a:stretch>
            <a:fillRect/>
          </a:stretch>
        </p:blipFill>
        <p:spPr>
          <a:xfrm>
            <a:off x="4459009" y="1578320"/>
            <a:ext cx="3089275" cy="2059305"/>
          </a:xfrm>
          <a:prstGeom prst="rect">
            <a:avLst/>
          </a:prstGeom>
          <a:noFill/>
          <a:ln>
            <a:noFill/>
          </a:ln>
        </p:spPr>
      </p:pic>
      <p:pic>
        <p:nvPicPr>
          <p:cNvPr id="3" name="Picture 2" descr="IMG_4101"/>
          <p:cNvPicPr/>
          <p:nvPr/>
        </p:nvPicPr>
        <p:blipFill>
          <a:blip r:embed="rId3" cstate="print">
            <a:lum/>
            <a:extLst>
              <a:ext uri="{28A0092B-C50C-407E-A947-70E740481C1C}">
                <a14:useLocalDpi xmlns:a14="http://schemas.microsoft.com/office/drawing/2010/main" xmlns="" val="0"/>
              </a:ext>
            </a:extLst>
          </a:blip>
          <a:stretch>
            <a:fillRect/>
          </a:stretch>
        </p:blipFill>
        <p:spPr>
          <a:xfrm>
            <a:off x="552730" y="1578320"/>
            <a:ext cx="3057525" cy="2037715"/>
          </a:xfrm>
          <a:prstGeom prst="rect">
            <a:avLst/>
          </a:prstGeom>
          <a:noFill/>
          <a:ln>
            <a:noFill/>
          </a:ln>
        </p:spPr>
      </p:pic>
      <p:pic>
        <p:nvPicPr>
          <p:cNvPr id="4" name="Picture 3" descr="IMG_4110"/>
          <p:cNvPicPr/>
          <p:nvPr/>
        </p:nvPicPr>
        <p:blipFill>
          <a:blip r:embed="rId4" cstate="print">
            <a:lum/>
            <a:extLst>
              <a:ext uri="{28A0092B-C50C-407E-A947-70E740481C1C}">
                <a14:useLocalDpi xmlns:a14="http://schemas.microsoft.com/office/drawing/2010/main" xmlns="" val="0"/>
              </a:ext>
            </a:extLst>
          </a:blip>
          <a:stretch>
            <a:fillRect/>
          </a:stretch>
        </p:blipFill>
        <p:spPr>
          <a:xfrm>
            <a:off x="552730" y="4022739"/>
            <a:ext cx="3089275" cy="2152015"/>
          </a:xfrm>
          <a:prstGeom prst="rect">
            <a:avLst/>
          </a:prstGeom>
          <a:noFill/>
          <a:ln>
            <a:noFill/>
          </a:ln>
        </p:spPr>
      </p:pic>
      <p:pic>
        <p:nvPicPr>
          <p:cNvPr id="5" name="Picture 4" descr="C:\Users\23124391\Desktop\POWEROL\PICS\IMG_20160614_132543020_HDR.jpg"/>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459008" y="4022737"/>
            <a:ext cx="3089275" cy="2152017"/>
          </a:xfrm>
          <a:prstGeom prst="rect">
            <a:avLst/>
          </a:prstGeom>
          <a:noFill/>
          <a:ln>
            <a:noFill/>
          </a:ln>
        </p:spPr>
      </p:pic>
      <p:sp>
        <p:nvSpPr>
          <p:cNvPr id="6" name="TextBox 5"/>
          <p:cNvSpPr txBox="1"/>
          <p:nvPr/>
        </p:nvSpPr>
        <p:spPr>
          <a:xfrm>
            <a:off x="2635623" y="6449366"/>
            <a:ext cx="6629400" cy="220999"/>
          </a:xfrm>
          <a:prstGeom prst="rect">
            <a:avLst/>
          </a:prstGeom>
          <a:solidFill>
            <a:schemeClr val="tx2">
              <a:lumMod val="40000"/>
              <a:lumOff val="60000"/>
            </a:schemeClr>
          </a:solid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US" sz="1400" dirty="0">
                <a:solidFill>
                  <a:prstClr val="black"/>
                </a:solidFill>
              </a:rPr>
              <a:t>Best in class showroom with improved customer </a:t>
            </a:r>
            <a:r>
              <a:rPr lang="en-US" sz="1400" dirty="0" smtClean="0">
                <a:solidFill>
                  <a:prstClr val="black"/>
                </a:solidFill>
              </a:rPr>
              <a:t>experience &amp; SSS support</a:t>
            </a:r>
            <a:endParaRPr lang="en-US" sz="1400" dirty="0">
              <a:solidFill>
                <a:prstClr val="black"/>
              </a:solidFill>
            </a:endParaRPr>
          </a:p>
        </p:txBody>
      </p:sp>
      <p:pic>
        <p:nvPicPr>
          <p:cNvPr id="7" name="Picture 6" descr="IMG_4106"/>
          <p:cNvPicPr/>
          <p:nvPr/>
        </p:nvPicPr>
        <p:blipFill>
          <a:blip r:embed="rId6" cstate="print">
            <a:lum/>
            <a:extLst>
              <a:ext uri="{28A0092B-C50C-407E-A947-70E740481C1C}">
                <a14:useLocalDpi xmlns:a14="http://schemas.microsoft.com/office/drawing/2010/main" xmlns="" val="0"/>
              </a:ext>
            </a:extLst>
          </a:blip>
          <a:stretch>
            <a:fillRect/>
          </a:stretch>
        </p:blipFill>
        <p:spPr>
          <a:xfrm>
            <a:off x="8596656" y="1578320"/>
            <a:ext cx="3181350" cy="2120265"/>
          </a:xfrm>
          <a:prstGeom prst="rect">
            <a:avLst/>
          </a:prstGeom>
          <a:noFill/>
          <a:ln>
            <a:noFill/>
          </a:ln>
        </p:spPr>
      </p:pic>
      <p:pic>
        <p:nvPicPr>
          <p:cNvPr id="8" name="Picture 7" descr="C:\Users\23124391\Desktop\POWEROL\PICS\IMG_20160614_132532387.jpg"/>
          <p:cNvPicPr/>
          <p:nvPr/>
        </p:nvPicPr>
        <p:blipFill rotWithShape="1">
          <a:blip r:embed="rId7" cstate="print">
            <a:extLst>
              <a:ext uri="{28A0092B-C50C-407E-A947-70E740481C1C}">
                <a14:useLocalDpi xmlns:a14="http://schemas.microsoft.com/office/drawing/2010/main" xmlns="" val="0"/>
              </a:ext>
            </a:extLst>
          </a:blip>
          <a:srcRect t="11980" r="8550"/>
          <a:stretch/>
        </p:blipFill>
        <p:spPr bwMode="auto">
          <a:xfrm>
            <a:off x="8511248" y="4068459"/>
            <a:ext cx="3352165" cy="2106295"/>
          </a:xfrm>
          <a:prstGeom prst="rect">
            <a:avLst/>
          </a:prstGeom>
          <a:noFill/>
          <a:ln>
            <a:noFill/>
          </a:ln>
          <a:extLst>
            <a:ext uri="{53640926-AAD7-44D8-BBD7-CCE9431645EC}">
              <a14:shadowObscured xmlns:a14="http://schemas.microsoft.com/office/drawing/2010/main" xmlns=""/>
            </a:ext>
          </a:extLst>
        </p:spPr>
      </p:pic>
      <p:sp>
        <p:nvSpPr>
          <p:cNvPr id="9" name="Title 1"/>
          <p:cNvSpPr txBox="1">
            <a:spLocks/>
          </p:cNvSpPr>
          <p:nvPr/>
        </p:nvSpPr>
        <p:spPr>
          <a:xfrm>
            <a:off x="633413" y="719139"/>
            <a:ext cx="8224837"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pPr defTabSz="685783"/>
            <a:r>
              <a:rPr lang="en-US" sz="2800" dirty="0" smtClean="0">
                <a:solidFill>
                  <a:srgbClr val="FF0000"/>
                </a:solidFill>
              </a:rPr>
              <a:t>Agni Energy showroom in Kathmandu</a:t>
            </a:r>
            <a:endParaRPr lang="en-IN" sz="2800" dirty="0">
              <a:solidFill>
                <a:srgbClr val="FF0000"/>
              </a:solidFill>
            </a:endParaRPr>
          </a:p>
        </p:txBody>
      </p:sp>
    </p:spTree>
    <p:extLst>
      <p:ext uri="{BB962C8B-B14F-4D97-AF65-F5344CB8AC3E}">
        <p14:creationId xmlns:p14="http://schemas.microsoft.com/office/powerpoint/2010/main" xmlns="" val="8161134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4087702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33413" y="719139"/>
            <a:ext cx="11240908"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pPr defTabSz="685783"/>
            <a:r>
              <a:rPr lang="en-US" sz="2800" dirty="0" smtClean="0">
                <a:solidFill>
                  <a:srgbClr val="FF0000"/>
                </a:solidFill>
              </a:rPr>
              <a:t>Dealer showrooms under Agni Energy</a:t>
            </a:r>
            <a:endParaRPr lang="en-IN" sz="2800"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33412" y="1500388"/>
            <a:ext cx="3680563" cy="320185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5400000">
            <a:off x="4009902" y="2038659"/>
            <a:ext cx="4487929" cy="336594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xmlns="" val="0"/>
              </a:ext>
            </a:extLst>
          </a:blip>
          <a:srcRect t="19343"/>
          <a:stretch/>
        </p:blipFill>
        <p:spPr>
          <a:xfrm>
            <a:off x="8303221" y="1500388"/>
            <a:ext cx="3759990" cy="4043607"/>
          </a:xfrm>
          <a:prstGeom prst="rect">
            <a:avLst/>
          </a:prstGeom>
        </p:spPr>
      </p:pic>
      <p:sp>
        <p:nvSpPr>
          <p:cNvPr id="6" name="TextBox 5"/>
          <p:cNvSpPr txBox="1"/>
          <p:nvPr/>
        </p:nvSpPr>
        <p:spPr>
          <a:xfrm>
            <a:off x="1463646" y="4929493"/>
            <a:ext cx="1472738" cy="246221"/>
          </a:xfrm>
          <a:prstGeom prst="rect">
            <a:avLst/>
          </a:prstGeom>
          <a:solidFill>
            <a:schemeClr val="tx2">
              <a:lumMod val="40000"/>
              <a:lumOff val="60000"/>
            </a:schemeClr>
          </a:solid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US" sz="1600" dirty="0" err="1" smtClean="0">
                <a:solidFill>
                  <a:prstClr val="black"/>
                </a:solidFill>
              </a:rPr>
              <a:t>Butwal</a:t>
            </a:r>
            <a:endParaRPr lang="en-US" sz="1600" dirty="0">
              <a:solidFill>
                <a:prstClr val="black"/>
              </a:solidFill>
            </a:endParaRPr>
          </a:p>
        </p:txBody>
      </p:sp>
      <p:sp>
        <p:nvSpPr>
          <p:cNvPr id="7" name="TextBox 6"/>
          <p:cNvSpPr txBox="1"/>
          <p:nvPr/>
        </p:nvSpPr>
        <p:spPr>
          <a:xfrm>
            <a:off x="5517497" y="6170128"/>
            <a:ext cx="1472738" cy="246221"/>
          </a:xfrm>
          <a:prstGeom prst="rect">
            <a:avLst/>
          </a:prstGeom>
          <a:solidFill>
            <a:schemeClr val="tx2">
              <a:lumMod val="40000"/>
              <a:lumOff val="60000"/>
            </a:schemeClr>
          </a:solid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US" sz="1600" dirty="0" err="1" smtClean="0">
                <a:solidFill>
                  <a:prstClr val="black"/>
                </a:solidFill>
              </a:rPr>
              <a:t>Narayanghat</a:t>
            </a:r>
            <a:endParaRPr lang="en-US" sz="1600" dirty="0">
              <a:solidFill>
                <a:prstClr val="black"/>
              </a:solidFill>
            </a:endParaRPr>
          </a:p>
        </p:txBody>
      </p:sp>
      <p:sp>
        <p:nvSpPr>
          <p:cNvPr id="8" name="TextBox 7"/>
          <p:cNvSpPr txBox="1"/>
          <p:nvPr/>
        </p:nvSpPr>
        <p:spPr>
          <a:xfrm>
            <a:off x="9446847" y="5648136"/>
            <a:ext cx="1472738" cy="246221"/>
          </a:xfrm>
          <a:prstGeom prst="rect">
            <a:avLst/>
          </a:prstGeom>
          <a:solidFill>
            <a:schemeClr val="tx2">
              <a:lumMod val="40000"/>
              <a:lumOff val="60000"/>
            </a:schemeClr>
          </a:solid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US" sz="1600" dirty="0" err="1" smtClean="0">
                <a:solidFill>
                  <a:prstClr val="black"/>
                </a:solidFill>
              </a:rPr>
              <a:t>Janakpur</a:t>
            </a:r>
            <a:endParaRPr lang="en-US" sz="1600" dirty="0">
              <a:solidFill>
                <a:prstClr val="black"/>
              </a:solidFill>
            </a:endParaRPr>
          </a:p>
        </p:txBody>
      </p:sp>
    </p:spTree>
    <p:extLst>
      <p:ext uri="{BB962C8B-B14F-4D97-AF65-F5344CB8AC3E}">
        <p14:creationId xmlns:p14="http://schemas.microsoft.com/office/powerpoint/2010/main" xmlns="" val="1548490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92324" y="564310"/>
            <a:ext cx="9626684"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Product Configurations</a:t>
            </a:r>
            <a:endParaRPr lang="en-IN" sz="3200" dirty="0">
              <a:solidFill>
                <a:srgbClr val="FF0000"/>
              </a:solidFill>
            </a:endParaRPr>
          </a:p>
        </p:txBody>
      </p:sp>
      <p:cxnSp>
        <p:nvCxnSpPr>
          <p:cNvPr id="3" name="Straight Connector 2"/>
          <p:cNvCxnSpPr/>
          <p:nvPr/>
        </p:nvCxnSpPr>
        <p:spPr>
          <a:xfrm flipH="1">
            <a:off x="2473500" y="2807895"/>
            <a:ext cx="779929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2500392" y="4273144"/>
            <a:ext cx="779929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50461" y="2545130"/>
            <a:ext cx="2891118" cy="4062651"/>
          </a:xfrm>
          <a:prstGeom prst="rect">
            <a:avLst/>
          </a:prstGeom>
          <a:noFill/>
        </p:spPr>
        <p:txBody>
          <a:bodyPr wrap="square" rtlCol="0">
            <a:spAutoFit/>
          </a:bodyPr>
          <a:lstStyle/>
          <a:p>
            <a:r>
              <a:rPr lang="en-US" sz="2000" b="1" dirty="0" smtClean="0"/>
              <a:t>Engine</a:t>
            </a:r>
          </a:p>
          <a:p>
            <a:endParaRPr lang="en-US" sz="2000" b="1" dirty="0"/>
          </a:p>
          <a:p>
            <a:endParaRPr lang="en-US" sz="2000" b="1" dirty="0" smtClean="0"/>
          </a:p>
          <a:p>
            <a:endParaRPr lang="en-US" sz="2000" b="1" dirty="0" smtClean="0"/>
          </a:p>
          <a:p>
            <a:endParaRPr lang="en-US" sz="2000" b="1" dirty="0" smtClean="0"/>
          </a:p>
          <a:p>
            <a:r>
              <a:rPr lang="en-US" sz="2000" b="1" dirty="0" smtClean="0"/>
              <a:t>Alternator</a:t>
            </a:r>
          </a:p>
          <a:p>
            <a:endParaRPr lang="en-US" sz="2000" b="1" dirty="0" smtClean="0"/>
          </a:p>
          <a:p>
            <a:endParaRPr lang="en-US" sz="2000" b="1" dirty="0"/>
          </a:p>
          <a:p>
            <a:r>
              <a:rPr lang="en-US" sz="2000" b="1" dirty="0" smtClean="0"/>
              <a:t/>
            </a:r>
            <a:br>
              <a:rPr lang="en-US" sz="2000" b="1" dirty="0" smtClean="0"/>
            </a:br>
            <a:endParaRPr lang="en-US" sz="2000" b="1" dirty="0" smtClean="0"/>
          </a:p>
          <a:p>
            <a:endParaRPr lang="en-US" sz="2000" b="1" dirty="0"/>
          </a:p>
          <a:p>
            <a:endParaRPr lang="en-US" sz="2000" b="1" dirty="0" smtClean="0"/>
          </a:p>
          <a:p>
            <a:r>
              <a:rPr lang="en-US" sz="2000" b="1" dirty="0" smtClean="0"/>
              <a:t>Controller</a:t>
            </a:r>
            <a:endParaRPr lang="en-US" sz="2000" b="1" dirty="0"/>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xmlns=""/>
              </a:ext>
            </a:extLst>
          </a:blip>
          <a:srcRect b="-6063"/>
          <a:stretch/>
        </p:blipFill>
        <p:spPr>
          <a:xfrm>
            <a:off x="2500392" y="1311617"/>
            <a:ext cx="7006109" cy="1851572"/>
          </a:xfrm>
          <a:prstGeom prst="rect">
            <a:avLst/>
          </a:prstGeom>
        </p:spPr>
      </p:pic>
      <p:cxnSp>
        <p:nvCxnSpPr>
          <p:cNvPr id="9" name="Straight Connector 8"/>
          <p:cNvCxnSpPr/>
          <p:nvPr/>
        </p:nvCxnSpPr>
        <p:spPr>
          <a:xfrm flipH="1">
            <a:off x="2500392" y="6397190"/>
            <a:ext cx="779929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485642" y="2802595"/>
            <a:ext cx="91439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209041" y="2775701"/>
            <a:ext cx="345139"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59122" y="5393231"/>
            <a:ext cx="3361486" cy="1374624"/>
            <a:chOff x="3993776" y="5113982"/>
            <a:chExt cx="4562084" cy="1591618"/>
          </a:xfrm>
        </p:grpSpPr>
        <p:pic>
          <p:nvPicPr>
            <p:cNvPr id="14" name="Picture 13"/>
            <p:cNvPicPr>
              <a:picLocks noChangeAspect="1"/>
            </p:cNvPicPr>
            <p:nvPr/>
          </p:nvPicPr>
          <p:blipFill rotWithShape="1">
            <a:blip r:embed="rId3" cstate="email">
              <a:extLst>
                <a:ext uri="{28A0092B-C50C-407E-A947-70E740481C1C}">
                  <a14:useLocalDpi xmlns:a14="http://schemas.microsoft.com/office/drawing/2010/main" xmlns=""/>
                </a:ext>
              </a:extLst>
            </a:blip>
            <a:srcRect/>
            <a:stretch/>
          </p:blipFill>
          <p:spPr>
            <a:xfrm>
              <a:off x="3993776" y="5123542"/>
              <a:ext cx="1425388" cy="1567544"/>
            </a:xfrm>
            <a:prstGeom prst="rect">
              <a:avLst/>
            </a:prstGeom>
          </p:spPr>
        </p:pic>
        <p:pic>
          <p:nvPicPr>
            <p:cNvPr id="15" name="Picture 14"/>
            <p:cNvPicPr>
              <a:picLocks noChangeAspect="1"/>
            </p:cNvPicPr>
            <p:nvPr/>
          </p:nvPicPr>
          <p:blipFill rotWithShape="1">
            <a:blip r:embed="rId4" cstate="email">
              <a:extLst>
                <a:ext uri="{28A0092B-C50C-407E-A947-70E740481C1C}">
                  <a14:useLocalDpi xmlns:a14="http://schemas.microsoft.com/office/drawing/2010/main" xmlns=""/>
                </a:ext>
              </a:extLst>
            </a:blip>
            <a:srcRect l="13429" t="17524" r="13211" b="17333"/>
            <a:stretch/>
          </p:blipFill>
          <p:spPr>
            <a:xfrm>
              <a:off x="5419164" y="5113982"/>
              <a:ext cx="3136696" cy="1591618"/>
            </a:xfrm>
            <a:prstGeom prst="rect">
              <a:avLst/>
            </a:prstGeom>
          </p:spPr>
        </p:pic>
      </p:grpSp>
      <p:pic>
        <p:nvPicPr>
          <p:cNvPr id="17" name="Picture 2" descr="Welcome to C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014060" y="3357489"/>
            <a:ext cx="1651838" cy="15060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799605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62203" y="942990"/>
            <a:ext cx="6058060" cy="5640581"/>
            <a:chOff x="1497888" y="896255"/>
            <a:chExt cx="6295229" cy="5892982"/>
          </a:xfrm>
        </p:grpSpPr>
        <p:grpSp>
          <p:nvGrpSpPr>
            <p:cNvPr id="3" name="Group 2"/>
            <p:cNvGrpSpPr/>
            <p:nvPr/>
          </p:nvGrpSpPr>
          <p:grpSpPr>
            <a:xfrm>
              <a:off x="2197207" y="1628107"/>
              <a:ext cx="4806728" cy="4806728"/>
              <a:chOff x="2182924" y="1542379"/>
              <a:chExt cx="4806728" cy="4806728"/>
            </a:xfrm>
          </p:grpSpPr>
          <p:sp>
            <p:nvSpPr>
              <p:cNvPr id="25" name="Block Arc 24"/>
              <p:cNvSpPr/>
              <p:nvPr/>
            </p:nvSpPr>
            <p:spPr>
              <a:xfrm rot="1345094">
                <a:off x="2182924" y="1542379"/>
                <a:ext cx="4806728" cy="4806728"/>
              </a:xfrm>
              <a:prstGeom prst="blockArc">
                <a:avLst>
                  <a:gd name="adj1" fmla="val 17859872"/>
                  <a:gd name="adj2" fmla="val 17823777"/>
                  <a:gd name="adj3" fmla="val 1838"/>
                </a:avLst>
              </a:prstGeom>
              <a:solidFill>
                <a:schemeClr val="bg1">
                  <a:lumMod val="50000"/>
                </a:schemeClr>
              </a:solidFill>
              <a:scene3d>
                <a:camera prst="orthographicFront"/>
                <a:lightRig rig="flat" dir="t"/>
              </a:scene3d>
              <a:sp3d z="-80000" prstMaterial="plastic">
                <a:bevelT w="50800" h="50800" prst="artDeco"/>
                <a:bevelB w="25400" h="25400" prst="angle"/>
              </a:sp3d>
            </p:spPr>
            <p:style>
              <a:lnRef idx="0">
                <a:schemeClr val="accent4">
                  <a:tint val="60000"/>
                  <a:hueOff val="0"/>
                  <a:satOff val="0"/>
                  <a:lumOff val="0"/>
                  <a:alphaOff val="0"/>
                </a:schemeClr>
              </a:lnRef>
              <a:fillRef idx="3">
                <a:schemeClr val="accent4">
                  <a:tint val="60000"/>
                  <a:hueOff val="0"/>
                  <a:satOff val="0"/>
                  <a:lumOff val="0"/>
                  <a:alphaOff val="0"/>
                </a:schemeClr>
              </a:fillRef>
              <a:effectRef idx="2">
                <a:schemeClr val="accent4">
                  <a:tint val="60000"/>
                  <a:hueOff val="0"/>
                  <a:satOff val="0"/>
                  <a:lumOff val="0"/>
                  <a:alphaOff val="0"/>
                </a:schemeClr>
              </a:effectRef>
              <a:fontRef idx="minor">
                <a:schemeClr val="dk1">
                  <a:hueOff val="0"/>
                  <a:satOff val="0"/>
                  <a:lumOff val="0"/>
                  <a:alphaOff val="0"/>
                </a:schemeClr>
              </a:fontRef>
            </p:style>
          </p:sp>
          <p:sp>
            <p:nvSpPr>
              <p:cNvPr id="26" name="Oval 11"/>
              <p:cNvSpPr/>
              <p:nvPr/>
            </p:nvSpPr>
            <p:spPr>
              <a:xfrm>
                <a:off x="3614497" y="3226694"/>
                <a:ext cx="1979139" cy="1548764"/>
              </a:xfrm>
              <a:prstGeom prst="rect">
                <a:avLst/>
              </a:prstGeom>
              <a:noFill/>
              <a:scene3d>
                <a:camera prst="orthographicFront"/>
                <a:lightRig rig="flat" dir="t"/>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endParaRPr lang="en-US" sz="2000" b="1" kern="1200" dirty="0" smtClean="0">
                  <a:solidFill>
                    <a:schemeClr val="tx1"/>
                  </a:solidFill>
                  <a:effectLst/>
                </a:endParaRPr>
              </a:p>
            </p:txBody>
          </p:sp>
        </p:grpSp>
        <p:grpSp>
          <p:nvGrpSpPr>
            <p:cNvPr id="4" name="Group 3"/>
            <p:cNvGrpSpPr/>
            <p:nvPr/>
          </p:nvGrpSpPr>
          <p:grpSpPr>
            <a:xfrm>
              <a:off x="5655589" y="1654422"/>
              <a:ext cx="1516334" cy="1516334"/>
              <a:chOff x="5721622" y="1782575"/>
              <a:chExt cx="1516334" cy="1516334"/>
            </a:xfrm>
          </p:grpSpPr>
          <p:pic>
            <p:nvPicPr>
              <p:cNvPr id="23" name="Picture 2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5721622" y="1782575"/>
                <a:ext cx="1516334" cy="1516334"/>
              </a:xfrm>
              <a:prstGeom prst="rect">
                <a:avLst/>
              </a:prstGeom>
            </p:spPr>
          </p:pic>
          <p:sp>
            <p:nvSpPr>
              <p:cNvPr id="24" name="Rectangle 23"/>
              <p:cNvSpPr/>
              <p:nvPr/>
            </p:nvSpPr>
            <p:spPr>
              <a:xfrm>
                <a:off x="5959201" y="2367675"/>
                <a:ext cx="1069750" cy="299040"/>
              </a:xfrm>
              <a:prstGeom prst="rect">
                <a:avLst/>
              </a:prstGeom>
            </p:spPr>
            <p:txBody>
              <a:bodyPr wrap="none">
                <a:spAutoFit/>
              </a:bodyPr>
              <a:lstStyle/>
              <a:p>
                <a:pPr lvl="0" algn="ctr" defTabSz="533400">
                  <a:lnSpc>
                    <a:spcPct val="90000"/>
                  </a:lnSpc>
                  <a:spcBef>
                    <a:spcPct val="0"/>
                  </a:spcBef>
                  <a:spcAft>
                    <a:spcPct val="35000"/>
                  </a:spcAft>
                </a:pPr>
                <a:r>
                  <a:rPr lang="en-US" sz="1400" b="1" dirty="0"/>
                  <a:t>Reliability</a:t>
                </a:r>
              </a:p>
            </p:txBody>
          </p:sp>
        </p:grpSp>
        <p:grpSp>
          <p:nvGrpSpPr>
            <p:cNvPr id="5" name="Group 4"/>
            <p:cNvGrpSpPr/>
            <p:nvPr/>
          </p:nvGrpSpPr>
          <p:grpSpPr>
            <a:xfrm>
              <a:off x="6276783" y="3523249"/>
              <a:ext cx="1516334" cy="1516334"/>
              <a:chOff x="5721622" y="1782575"/>
              <a:chExt cx="1516334" cy="1516334"/>
            </a:xfrm>
          </p:grpSpPr>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5721622" y="1782575"/>
                <a:ext cx="1516334" cy="1516334"/>
              </a:xfrm>
              <a:prstGeom prst="rect">
                <a:avLst/>
              </a:prstGeom>
            </p:spPr>
          </p:pic>
          <p:sp>
            <p:nvSpPr>
              <p:cNvPr id="22" name="Rectangle 21"/>
              <p:cNvSpPr/>
              <p:nvPr/>
            </p:nvSpPr>
            <p:spPr>
              <a:xfrm>
                <a:off x="5928386" y="2367675"/>
                <a:ext cx="1131384" cy="299040"/>
              </a:xfrm>
              <a:prstGeom prst="rect">
                <a:avLst/>
              </a:prstGeom>
            </p:spPr>
            <p:txBody>
              <a:bodyPr wrap="none">
                <a:spAutoFit/>
              </a:bodyPr>
              <a:lstStyle/>
              <a:p>
                <a:pPr lvl="0" algn="ctr" defTabSz="533400">
                  <a:lnSpc>
                    <a:spcPct val="90000"/>
                  </a:lnSpc>
                  <a:spcBef>
                    <a:spcPct val="0"/>
                  </a:spcBef>
                  <a:spcAft>
                    <a:spcPct val="35000"/>
                  </a:spcAft>
                </a:pPr>
                <a:r>
                  <a:rPr lang="en-US" sz="1400" b="1" dirty="0" smtClean="0"/>
                  <a:t>Aesthetics</a:t>
                </a:r>
                <a:endParaRPr lang="en-US" sz="1400" b="1" dirty="0"/>
              </a:p>
            </p:txBody>
          </p:sp>
        </p:grpSp>
        <p:grpSp>
          <p:nvGrpSpPr>
            <p:cNvPr id="6" name="Group 5"/>
            <p:cNvGrpSpPr/>
            <p:nvPr/>
          </p:nvGrpSpPr>
          <p:grpSpPr>
            <a:xfrm>
              <a:off x="5129345" y="5272059"/>
              <a:ext cx="1516334" cy="1516334"/>
              <a:chOff x="5721622" y="1782575"/>
              <a:chExt cx="1516334" cy="1516334"/>
            </a:xfrm>
          </p:grpSpPr>
          <p:pic>
            <p:nvPicPr>
              <p:cNvPr id="19" name="Picture 1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5721622" y="1782575"/>
                <a:ext cx="1516334" cy="1516334"/>
              </a:xfrm>
              <a:prstGeom prst="rect">
                <a:avLst/>
              </a:prstGeom>
            </p:spPr>
          </p:pic>
          <p:sp>
            <p:nvSpPr>
              <p:cNvPr id="20" name="Rectangle 19"/>
              <p:cNvSpPr/>
              <p:nvPr/>
            </p:nvSpPr>
            <p:spPr>
              <a:xfrm>
                <a:off x="5943818" y="2247527"/>
                <a:ext cx="1118136" cy="501616"/>
              </a:xfrm>
              <a:prstGeom prst="rect">
                <a:avLst/>
              </a:prstGeom>
            </p:spPr>
            <p:txBody>
              <a:bodyPr wrap="square">
                <a:spAutoFit/>
              </a:bodyPr>
              <a:lstStyle/>
              <a:p>
                <a:pPr lvl="0" algn="ctr" defTabSz="533400">
                  <a:lnSpc>
                    <a:spcPct val="90000"/>
                  </a:lnSpc>
                  <a:spcBef>
                    <a:spcPct val="0"/>
                  </a:spcBef>
                  <a:spcAft>
                    <a:spcPct val="35000"/>
                  </a:spcAft>
                </a:pPr>
                <a:r>
                  <a:rPr lang="en-US" sz="1400" b="1" dirty="0" smtClean="0"/>
                  <a:t>Operator Safety</a:t>
                </a:r>
                <a:endParaRPr lang="en-US" sz="1400" b="1" dirty="0"/>
              </a:p>
            </p:txBody>
          </p:sp>
        </p:grpSp>
        <p:grpSp>
          <p:nvGrpSpPr>
            <p:cNvPr id="7" name="Group 6"/>
            <p:cNvGrpSpPr/>
            <p:nvPr/>
          </p:nvGrpSpPr>
          <p:grpSpPr>
            <a:xfrm>
              <a:off x="2709476" y="5272903"/>
              <a:ext cx="1516334" cy="1516334"/>
              <a:chOff x="5721622" y="1782575"/>
              <a:chExt cx="1516334" cy="1516334"/>
            </a:xfrm>
          </p:grpSpPr>
          <p:pic>
            <p:nvPicPr>
              <p:cNvPr id="17" name="Picture 1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5721622" y="1782575"/>
                <a:ext cx="1516334" cy="1516334"/>
              </a:xfrm>
              <a:prstGeom prst="rect">
                <a:avLst/>
              </a:prstGeom>
            </p:spPr>
          </p:pic>
          <p:sp>
            <p:nvSpPr>
              <p:cNvPr id="18" name="Rectangle 17"/>
              <p:cNvSpPr/>
              <p:nvPr/>
            </p:nvSpPr>
            <p:spPr>
              <a:xfrm>
                <a:off x="5943818" y="2247527"/>
                <a:ext cx="1118136" cy="501616"/>
              </a:xfrm>
              <a:prstGeom prst="rect">
                <a:avLst/>
              </a:prstGeom>
            </p:spPr>
            <p:txBody>
              <a:bodyPr wrap="square">
                <a:spAutoFit/>
              </a:bodyPr>
              <a:lstStyle/>
              <a:p>
                <a:pPr lvl="0" algn="ctr" defTabSz="533400">
                  <a:lnSpc>
                    <a:spcPct val="90000"/>
                  </a:lnSpc>
                  <a:spcBef>
                    <a:spcPct val="0"/>
                  </a:spcBef>
                  <a:spcAft>
                    <a:spcPct val="35000"/>
                  </a:spcAft>
                </a:pPr>
                <a:r>
                  <a:rPr lang="en-US" sz="1400" b="1" dirty="0"/>
                  <a:t>Peace of Mind</a:t>
                </a:r>
              </a:p>
            </p:txBody>
          </p:sp>
        </p:grpSp>
        <p:grpSp>
          <p:nvGrpSpPr>
            <p:cNvPr id="8" name="Group 7"/>
            <p:cNvGrpSpPr/>
            <p:nvPr/>
          </p:nvGrpSpPr>
          <p:grpSpPr>
            <a:xfrm>
              <a:off x="1497888" y="3573679"/>
              <a:ext cx="1516334" cy="1516334"/>
              <a:chOff x="5721622" y="1782575"/>
              <a:chExt cx="1516334" cy="1516334"/>
            </a:xfrm>
          </p:grpSpPr>
          <p:pic>
            <p:nvPicPr>
              <p:cNvPr id="15" name="Picture 1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5721622" y="1782575"/>
                <a:ext cx="1516334" cy="1516334"/>
              </a:xfrm>
              <a:prstGeom prst="rect">
                <a:avLst/>
              </a:prstGeom>
            </p:spPr>
          </p:pic>
          <p:sp>
            <p:nvSpPr>
              <p:cNvPr id="16" name="Rectangle 15"/>
              <p:cNvSpPr/>
              <p:nvPr/>
            </p:nvSpPr>
            <p:spPr>
              <a:xfrm>
                <a:off x="5943818" y="2247527"/>
                <a:ext cx="1118136" cy="501616"/>
              </a:xfrm>
              <a:prstGeom prst="rect">
                <a:avLst/>
              </a:prstGeom>
            </p:spPr>
            <p:txBody>
              <a:bodyPr wrap="square">
                <a:spAutoFit/>
              </a:bodyPr>
              <a:lstStyle/>
              <a:p>
                <a:pPr lvl="0" algn="ctr" defTabSz="533400">
                  <a:lnSpc>
                    <a:spcPct val="90000"/>
                  </a:lnSpc>
                  <a:spcBef>
                    <a:spcPct val="0"/>
                  </a:spcBef>
                  <a:spcAft>
                    <a:spcPct val="35000"/>
                  </a:spcAft>
                </a:pPr>
                <a:r>
                  <a:rPr lang="en-US" sz="1400" b="1" dirty="0"/>
                  <a:t>Ease of Use</a:t>
                </a:r>
              </a:p>
            </p:txBody>
          </p:sp>
        </p:grpSp>
        <p:grpSp>
          <p:nvGrpSpPr>
            <p:cNvPr id="9" name="Group 8"/>
            <p:cNvGrpSpPr/>
            <p:nvPr/>
          </p:nvGrpSpPr>
          <p:grpSpPr>
            <a:xfrm>
              <a:off x="2030481" y="1666694"/>
              <a:ext cx="1516334" cy="1516334"/>
              <a:chOff x="5721622" y="1782575"/>
              <a:chExt cx="1516334" cy="1516334"/>
            </a:xfrm>
          </p:grpSpPr>
          <p:pic>
            <p:nvPicPr>
              <p:cNvPr id="13" name="Picture 1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5721622" y="1782575"/>
                <a:ext cx="1516334" cy="1516334"/>
              </a:xfrm>
              <a:prstGeom prst="rect">
                <a:avLst/>
              </a:prstGeom>
            </p:spPr>
          </p:pic>
          <p:sp>
            <p:nvSpPr>
              <p:cNvPr id="14" name="Rectangle 13"/>
              <p:cNvSpPr/>
              <p:nvPr/>
            </p:nvSpPr>
            <p:spPr>
              <a:xfrm>
                <a:off x="5721622" y="2247527"/>
                <a:ext cx="1474756" cy="501616"/>
              </a:xfrm>
              <a:prstGeom prst="rect">
                <a:avLst/>
              </a:prstGeom>
            </p:spPr>
            <p:txBody>
              <a:bodyPr wrap="square">
                <a:spAutoFit/>
              </a:bodyPr>
              <a:lstStyle/>
              <a:p>
                <a:pPr lvl="0" algn="ctr" defTabSz="533400">
                  <a:lnSpc>
                    <a:spcPct val="90000"/>
                  </a:lnSpc>
                  <a:spcBef>
                    <a:spcPct val="0"/>
                  </a:spcBef>
                  <a:spcAft>
                    <a:spcPct val="35000"/>
                  </a:spcAft>
                </a:pPr>
                <a:r>
                  <a:rPr lang="en-US" sz="1400" b="1" dirty="0"/>
                  <a:t>Maintenance Delight</a:t>
                </a:r>
              </a:p>
            </p:txBody>
          </p:sp>
        </p:grpSp>
        <p:grpSp>
          <p:nvGrpSpPr>
            <p:cNvPr id="10" name="Group 9"/>
            <p:cNvGrpSpPr/>
            <p:nvPr/>
          </p:nvGrpSpPr>
          <p:grpSpPr>
            <a:xfrm>
              <a:off x="3890794" y="896255"/>
              <a:ext cx="1516334" cy="1516334"/>
              <a:chOff x="5721622" y="1782575"/>
              <a:chExt cx="1516334" cy="1516334"/>
            </a:xfrm>
          </p:grpSpPr>
          <p:pic>
            <p:nvPicPr>
              <p:cNvPr id="11" name="Picture 1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5721622" y="1782575"/>
                <a:ext cx="1516334" cy="1516334"/>
              </a:xfrm>
              <a:prstGeom prst="rect">
                <a:avLst/>
              </a:prstGeom>
            </p:spPr>
          </p:pic>
          <p:sp>
            <p:nvSpPr>
              <p:cNvPr id="12" name="Rectangle 11"/>
              <p:cNvSpPr/>
              <p:nvPr/>
            </p:nvSpPr>
            <p:spPr>
              <a:xfrm>
                <a:off x="5820944" y="2367675"/>
                <a:ext cx="1346267" cy="299040"/>
              </a:xfrm>
              <a:prstGeom prst="rect">
                <a:avLst/>
              </a:prstGeom>
            </p:spPr>
            <p:txBody>
              <a:bodyPr wrap="none">
                <a:spAutoFit/>
              </a:bodyPr>
              <a:lstStyle/>
              <a:p>
                <a:pPr lvl="0" algn="ctr" defTabSz="533400">
                  <a:lnSpc>
                    <a:spcPct val="90000"/>
                  </a:lnSpc>
                  <a:spcBef>
                    <a:spcPct val="0"/>
                  </a:spcBef>
                  <a:spcAft>
                    <a:spcPct val="35000"/>
                  </a:spcAft>
                </a:pPr>
                <a:r>
                  <a:rPr lang="en-US" sz="1400" b="1" dirty="0"/>
                  <a:t>Functionality</a:t>
                </a:r>
              </a:p>
            </p:txBody>
          </p:sp>
        </p:grpSp>
      </p:grpSp>
      <p:grpSp>
        <p:nvGrpSpPr>
          <p:cNvPr id="27" name="Group 26"/>
          <p:cNvGrpSpPr/>
          <p:nvPr/>
        </p:nvGrpSpPr>
        <p:grpSpPr>
          <a:xfrm>
            <a:off x="4382710" y="3007858"/>
            <a:ext cx="3251200" cy="2019300"/>
            <a:chOff x="-1408214" y="4096682"/>
            <a:chExt cx="3251200" cy="2019300"/>
          </a:xfrm>
        </p:grpSpPr>
        <p:pic>
          <p:nvPicPr>
            <p:cNvPr id="28" name="Picture 2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408214" y="4096682"/>
              <a:ext cx="3251200" cy="2019300"/>
            </a:xfrm>
            <a:prstGeom prst="rect">
              <a:avLst/>
            </a:prstGeom>
          </p:spPr>
        </p:pic>
        <p:sp>
          <p:nvSpPr>
            <p:cNvPr id="29" name="Rectangle 28"/>
            <p:cNvSpPr/>
            <p:nvPr/>
          </p:nvSpPr>
          <p:spPr>
            <a:xfrm>
              <a:off x="-1036786" y="4477862"/>
              <a:ext cx="2537371" cy="757130"/>
            </a:xfrm>
            <a:prstGeom prst="rect">
              <a:avLst/>
            </a:prstGeom>
          </p:spPr>
          <p:txBody>
            <a:bodyPr wrap="square">
              <a:spAutoFit/>
            </a:bodyPr>
            <a:lstStyle/>
            <a:p>
              <a:pPr lvl="0" algn="ctr" defTabSz="533400">
                <a:lnSpc>
                  <a:spcPct val="90000"/>
                </a:lnSpc>
                <a:spcBef>
                  <a:spcPct val="0"/>
                </a:spcBef>
                <a:spcAft>
                  <a:spcPct val="35000"/>
                </a:spcAft>
              </a:pPr>
              <a:r>
                <a:rPr lang="en-US" sz="2400" b="1" dirty="0"/>
                <a:t>Customer Expectations</a:t>
              </a:r>
            </a:p>
          </p:txBody>
        </p:sp>
      </p:grpSp>
      <p:sp>
        <p:nvSpPr>
          <p:cNvPr id="30" name="TextBox 29"/>
          <p:cNvSpPr txBox="1"/>
          <p:nvPr/>
        </p:nvSpPr>
        <p:spPr>
          <a:xfrm>
            <a:off x="1348729" y="6501582"/>
            <a:ext cx="9198529" cy="400110"/>
          </a:xfrm>
          <a:prstGeom prst="rect">
            <a:avLst/>
          </a:prstGeom>
          <a:noFill/>
        </p:spPr>
        <p:txBody>
          <a:bodyPr wrap="square" rtlCol="0">
            <a:spAutoFit/>
          </a:bodyPr>
          <a:lstStyle/>
          <a:p>
            <a:pPr algn="ctr"/>
            <a:r>
              <a:rPr lang="en-US" sz="2000" b="1" dirty="0" smtClean="0">
                <a:effectLst>
                  <a:outerShdw blurRad="38100" dist="38100" dir="2700000" algn="tl">
                    <a:srgbClr val="000000">
                      <a:alpha val="43137"/>
                    </a:srgbClr>
                  </a:outerShdw>
                </a:effectLst>
                <a:latin typeface="Eurostile" panose="020B0504020202050204" pitchFamily="34" charset="0"/>
              </a:rPr>
              <a:t>What Globally Customers look out for</a:t>
            </a:r>
            <a:endParaRPr lang="en-US" sz="2000" b="1" dirty="0">
              <a:effectLst>
                <a:outerShdw blurRad="38100" dist="38100" dir="2700000" algn="tl">
                  <a:srgbClr val="000000">
                    <a:alpha val="43137"/>
                  </a:srgbClr>
                </a:outerShdw>
              </a:effectLst>
              <a:latin typeface="Eurostile" panose="020B0504020202050204" pitchFamily="34" charset="0"/>
            </a:endParaRPr>
          </a:p>
        </p:txBody>
      </p:sp>
      <p:sp>
        <p:nvSpPr>
          <p:cNvPr id="31" name="Title 1"/>
          <p:cNvSpPr txBox="1">
            <a:spLocks/>
          </p:cNvSpPr>
          <p:nvPr/>
        </p:nvSpPr>
        <p:spPr>
          <a:xfrm>
            <a:off x="792324" y="525673"/>
            <a:ext cx="1139967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Mahindra Powerol- Designed for customer requirements</a:t>
            </a:r>
            <a:endParaRPr lang="en-IN" sz="3200" dirty="0">
              <a:solidFill>
                <a:srgbClr val="FF0000"/>
              </a:solidFill>
            </a:endParaRPr>
          </a:p>
        </p:txBody>
      </p:sp>
    </p:spTree>
    <p:extLst>
      <p:ext uri="{BB962C8B-B14F-4D97-AF65-F5344CB8AC3E}">
        <p14:creationId xmlns:p14="http://schemas.microsoft.com/office/powerpoint/2010/main" xmlns="" val="3722454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1896" y="3392441"/>
            <a:ext cx="2743200" cy="565991"/>
            <a:chOff x="3213335" y="3302762"/>
            <a:chExt cx="2743200" cy="565991"/>
          </a:xfrm>
        </p:grpSpPr>
        <p:sp>
          <p:nvSpPr>
            <p:cNvPr id="3" name="Rounded Rectangle 2"/>
            <p:cNvSpPr/>
            <p:nvPr/>
          </p:nvSpPr>
          <p:spPr>
            <a:xfrm>
              <a:off x="3213335" y="3302762"/>
              <a:ext cx="2743200" cy="565991"/>
            </a:xfrm>
            <a:prstGeom prst="round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58239" y="3364381"/>
              <a:ext cx="1853392" cy="424732"/>
            </a:xfrm>
            <a:prstGeom prst="rect">
              <a:avLst/>
            </a:prstGeom>
          </p:spPr>
          <p:txBody>
            <a:bodyPr wrap="none">
              <a:spAutoFit/>
            </a:bodyPr>
            <a:lstStyle/>
            <a:p>
              <a:pPr lvl="0" algn="ctr" defTabSz="533400">
                <a:lnSpc>
                  <a:spcPct val="90000"/>
                </a:lnSpc>
                <a:spcBef>
                  <a:spcPct val="0"/>
                </a:spcBef>
                <a:spcAft>
                  <a:spcPct val="35000"/>
                </a:spcAft>
              </a:pPr>
              <a:r>
                <a:rPr lang="en-US" sz="2400" b="1" dirty="0"/>
                <a:t>Functionality</a:t>
              </a:r>
            </a:p>
          </p:txBody>
        </p:sp>
      </p:grpSp>
      <p:grpSp>
        <p:nvGrpSpPr>
          <p:cNvPr id="5" name="Group 4"/>
          <p:cNvGrpSpPr/>
          <p:nvPr/>
        </p:nvGrpSpPr>
        <p:grpSpPr>
          <a:xfrm>
            <a:off x="1625162" y="3958432"/>
            <a:ext cx="2188127" cy="2506509"/>
            <a:chOff x="260003" y="4234158"/>
            <a:chExt cx="2188127" cy="2506509"/>
          </a:xfrm>
        </p:grpSpPr>
        <p:pic>
          <p:nvPicPr>
            <p:cNvPr id="6" name="Picture 3" descr="D:\Desktop\Photo\2012-05-13 14.05.55.jpg"/>
            <p:cNvPicPr>
              <a:picLocks noChangeAspect="1" noChangeArrowheads="1"/>
            </p:cNvPicPr>
            <p:nvPr/>
          </p:nvPicPr>
          <p:blipFill>
            <a:blip r:embed="rId2" cstate="print"/>
            <a:srcRect l="15385" t="4878" r="13462" b="2439"/>
            <a:stretch>
              <a:fillRect/>
            </a:stretch>
          </p:blipFill>
          <p:spPr bwMode="auto">
            <a:xfrm>
              <a:off x="392902" y="4234158"/>
              <a:ext cx="1943898" cy="1399606"/>
            </a:xfrm>
            <a:prstGeom prst="rect">
              <a:avLst/>
            </a:prstGeom>
            <a:noFill/>
          </p:spPr>
        </p:pic>
        <p:sp>
          <p:nvSpPr>
            <p:cNvPr id="7" name="Rounded Rectangle 6"/>
            <p:cNvSpPr/>
            <p:nvPr/>
          </p:nvSpPr>
          <p:spPr>
            <a:xfrm>
              <a:off x="260003" y="5913640"/>
              <a:ext cx="2188127" cy="8270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Rubber Beading with improved Ozone Resistance</a:t>
              </a:r>
              <a:r>
                <a:rPr lang="en-US" sz="1200" dirty="0" smtClean="0">
                  <a:solidFill>
                    <a:schemeClr val="tx1"/>
                  </a:solidFill>
                  <a:sym typeface="Wingdings" panose="05000000000000000000" pitchFamily="2" charset="2"/>
                </a:rPr>
                <a:t> </a:t>
              </a:r>
              <a:r>
                <a:rPr lang="en-US" sz="1200" dirty="0" smtClean="0">
                  <a:solidFill>
                    <a:schemeClr val="tx1"/>
                  </a:solidFill>
                </a:rPr>
                <a:t> No cracking at ambient temperature of 55°C</a:t>
              </a:r>
              <a:endParaRPr lang="en-US" sz="1200" dirty="0">
                <a:solidFill>
                  <a:schemeClr val="tx1"/>
                </a:solidFill>
              </a:endParaRPr>
            </a:p>
          </p:txBody>
        </p:sp>
      </p:grpSp>
      <p:sp>
        <p:nvSpPr>
          <p:cNvPr id="8" name="Rounded Rectangle 7"/>
          <p:cNvSpPr/>
          <p:nvPr/>
        </p:nvSpPr>
        <p:spPr>
          <a:xfrm>
            <a:off x="1625162" y="1369083"/>
            <a:ext cx="2076797" cy="3764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Detachable lifting hooks </a:t>
            </a:r>
            <a:r>
              <a:rPr lang="en-US" sz="1200" dirty="0" smtClean="0">
                <a:solidFill>
                  <a:schemeClr val="tx1"/>
                </a:solidFill>
                <a:sym typeface="Wingdings" panose="05000000000000000000" pitchFamily="2" charset="2"/>
              </a:rPr>
              <a:t> saves </a:t>
            </a:r>
            <a:r>
              <a:rPr lang="en-US" sz="1200" dirty="0" smtClean="0">
                <a:solidFill>
                  <a:schemeClr val="tx1"/>
                </a:solidFill>
              </a:rPr>
              <a:t>saving while transporting </a:t>
            </a:r>
            <a:endParaRPr lang="en-US" sz="1200" dirty="0">
              <a:solidFill>
                <a:schemeClr val="tx1"/>
              </a:solidFill>
            </a:endParaRPr>
          </a:p>
        </p:txBody>
      </p:sp>
      <p:pic>
        <p:nvPicPr>
          <p:cNvPr id="9" name="Picture 3" descr="F:\DCIM\102MSDCF\DSC04520.JPG"/>
          <p:cNvPicPr>
            <a:picLocks noChangeAspect="1" noChangeArrowheads="1"/>
          </p:cNvPicPr>
          <p:nvPr/>
        </p:nvPicPr>
        <p:blipFill>
          <a:blip r:embed="rId3" cstate="print"/>
          <a:srcRect/>
          <a:stretch>
            <a:fillRect/>
          </a:stretch>
        </p:blipFill>
        <p:spPr bwMode="auto">
          <a:xfrm>
            <a:off x="1758062" y="1862833"/>
            <a:ext cx="1943898" cy="1193506"/>
          </a:xfrm>
          <a:prstGeom prst="rect">
            <a:avLst/>
          </a:prstGeom>
          <a:noFill/>
        </p:spPr>
      </p:pic>
      <p:sp>
        <p:nvSpPr>
          <p:cNvPr id="10" name="Rounded Rectangle 9"/>
          <p:cNvSpPr/>
          <p:nvPr/>
        </p:nvSpPr>
        <p:spPr>
          <a:xfrm>
            <a:off x="4799512" y="1265981"/>
            <a:ext cx="2195416" cy="41351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Removable diesel tank </a:t>
            </a:r>
            <a:r>
              <a:rPr lang="en-US" sz="1200" dirty="0" smtClean="0">
                <a:solidFill>
                  <a:schemeClr val="tx1"/>
                </a:solidFill>
                <a:sym typeface="Wingdings" panose="05000000000000000000" pitchFamily="2" charset="2"/>
              </a:rPr>
              <a:t> ensures faster dismantling for difficult sites and also </a:t>
            </a:r>
            <a:r>
              <a:rPr lang="en-US" sz="1200" dirty="0" smtClean="0">
                <a:solidFill>
                  <a:schemeClr val="tx1"/>
                </a:solidFill>
              </a:rPr>
              <a:t>ease of cleaning</a:t>
            </a:r>
            <a:endParaRPr lang="en-US" sz="1200" dirty="0">
              <a:solidFill>
                <a:schemeClr val="tx1"/>
              </a:solidFill>
            </a:endParaRPr>
          </a:p>
        </p:txBody>
      </p:sp>
      <p:pic>
        <p:nvPicPr>
          <p:cNvPr id="11" name="Picture 10" descr="080620121196-small.jpg"/>
          <p:cNvPicPr>
            <a:picLocks noChangeAspect="1"/>
          </p:cNvPicPr>
          <p:nvPr/>
        </p:nvPicPr>
        <p:blipFill>
          <a:blip r:embed="rId4" cstate="print"/>
          <a:srcRect l="10000" t="4365" b="8333"/>
          <a:stretch>
            <a:fillRect/>
          </a:stretch>
        </p:blipFill>
        <p:spPr>
          <a:xfrm>
            <a:off x="5023398" y="1827647"/>
            <a:ext cx="1840197" cy="1228692"/>
          </a:xfrm>
          <a:prstGeom prst="rect">
            <a:avLst/>
          </a:prstGeom>
        </p:spPr>
      </p:pic>
      <p:pic>
        <p:nvPicPr>
          <p:cNvPr id="12" name="Picture 3" descr="C:\Users\212982\Pictures\06042012910-small.jpg"/>
          <p:cNvPicPr>
            <a:picLocks noChangeAspect="1" noChangeArrowheads="1"/>
          </p:cNvPicPr>
          <p:nvPr/>
        </p:nvPicPr>
        <p:blipFill>
          <a:blip r:embed="rId5" cstate="print"/>
          <a:srcRect/>
          <a:stretch>
            <a:fillRect/>
          </a:stretch>
        </p:blipFill>
        <p:spPr bwMode="auto">
          <a:xfrm>
            <a:off x="7935149" y="1827647"/>
            <a:ext cx="1820148" cy="1228692"/>
          </a:xfrm>
          <a:prstGeom prst="rect">
            <a:avLst/>
          </a:prstGeom>
          <a:noFill/>
        </p:spPr>
      </p:pic>
      <p:grpSp>
        <p:nvGrpSpPr>
          <p:cNvPr id="16" name="Group 15"/>
          <p:cNvGrpSpPr/>
          <p:nvPr/>
        </p:nvGrpSpPr>
        <p:grpSpPr>
          <a:xfrm>
            <a:off x="7658845" y="4220694"/>
            <a:ext cx="2295369" cy="2506508"/>
            <a:chOff x="6324314" y="4169805"/>
            <a:chExt cx="1886857" cy="1845018"/>
          </a:xfrm>
        </p:grpSpPr>
        <p:sp>
          <p:nvSpPr>
            <p:cNvPr id="17" name="Rounded Rectangle 16"/>
            <p:cNvSpPr/>
            <p:nvPr/>
          </p:nvSpPr>
          <p:spPr>
            <a:xfrm>
              <a:off x="6324314" y="5299734"/>
              <a:ext cx="1886857" cy="715089"/>
            </a:xfrm>
            <a:prstGeom prst="roundRect">
              <a:avLst/>
            </a:prstGeom>
            <a:noFill/>
          </p:spPr>
          <p:txBody>
            <a:bodyPr wrap="square" rtlCol="0">
              <a:spAutoFit/>
            </a:bodyPr>
            <a:lstStyle/>
            <a:p>
              <a:pPr algn="ctr"/>
              <a:r>
                <a:rPr lang="en-US" sz="1200" dirty="0" smtClean="0">
                  <a:solidFill>
                    <a:schemeClr val="tx1"/>
                  </a:solidFill>
                </a:rPr>
                <a:t>Powder coating over alternator body </a:t>
              </a:r>
              <a:r>
                <a:rPr lang="en-US" sz="1200" dirty="0" smtClean="0">
                  <a:solidFill>
                    <a:schemeClr val="tx1"/>
                  </a:solidFill>
                  <a:sym typeface="Wingdings" panose="05000000000000000000" pitchFamily="2" charset="2"/>
                </a:rPr>
                <a:t> better corrosion resistance </a:t>
              </a:r>
              <a:endParaRPr lang="en-US" sz="1200" dirty="0" smtClean="0">
                <a:solidFill>
                  <a:schemeClr val="tx1"/>
                </a:solidFill>
              </a:endParaRPr>
            </a:p>
          </p:txBody>
        </p:sp>
        <p:pic>
          <p:nvPicPr>
            <p:cNvPr id="18" name="Picture 2" descr="F:\bluetooth\210520121020-small.jpg"/>
            <p:cNvPicPr>
              <a:picLocks noChangeAspect="1" noChangeArrowheads="1"/>
            </p:cNvPicPr>
            <p:nvPr/>
          </p:nvPicPr>
          <p:blipFill>
            <a:blip r:embed="rId6" cstate="print"/>
            <a:srcRect/>
            <a:stretch>
              <a:fillRect/>
            </a:stretch>
          </p:blipFill>
          <p:spPr bwMode="auto">
            <a:xfrm>
              <a:off x="6499789" y="4169805"/>
              <a:ext cx="1535908" cy="1063321"/>
            </a:xfrm>
            <a:prstGeom prst="rect">
              <a:avLst/>
            </a:prstGeom>
            <a:noFill/>
          </p:spPr>
        </p:pic>
      </p:grpSp>
      <p:sp>
        <p:nvSpPr>
          <p:cNvPr id="19" name="Rounded Rectangle 18"/>
          <p:cNvSpPr/>
          <p:nvPr/>
        </p:nvSpPr>
        <p:spPr>
          <a:xfrm>
            <a:off x="7765961" y="1265981"/>
            <a:ext cx="2081138" cy="41351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Provision of Guard to avoid dust &amp; water entry in self starter and Flywheel housing</a:t>
            </a:r>
            <a:endParaRPr lang="en-US" sz="1200" dirty="0">
              <a:solidFill>
                <a:schemeClr val="tx1"/>
              </a:solidFill>
            </a:endParaRPr>
          </a:p>
        </p:txBody>
      </p:sp>
      <p:sp>
        <p:nvSpPr>
          <p:cNvPr id="20" name="Title 1"/>
          <p:cNvSpPr txBox="1">
            <a:spLocks/>
          </p:cNvSpPr>
          <p:nvPr/>
        </p:nvSpPr>
        <p:spPr>
          <a:xfrm>
            <a:off x="792324" y="525673"/>
            <a:ext cx="1139967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Mahindra Powerol- Designed for customer requirements</a:t>
            </a:r>
            <a:endParaRPr lang="en-IN" sz="3200" dirty="0">
              <a:solidFill>
                <a:srgbClr val="FF0000"/>
              </a:solidFill>
            </a:endParaRPr>
          </a:p>
        </p:txBody>
      </p:sp>
    </p:spTree>
    <p:extLst>
      <p:ext uri="{BB962C8B-B14F-4D97-AF65-F5344CB8AC3E}">
        <p14:creationId xmlns:p14="http://schemas.microsoft.com/office/powerpoint/2010/main" xmlns="" val="14675787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92324" y="525673"/>
            <a:ext cx="1139967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Mahindra Powerol- Designed for customer requirements</a:t>
            </a:r>
            <a:endParaRPr lang="en-IN" sz="3200" dirty="0">
              <a:solidFill>
                <a:srgbClr val="FF0000"/>
              </a:solidFill>
            </a:endParaRPr>
          </a:p>
        </p:txBody>
      </p:sp>
      <p:grpSp>
        <p:nvGrpSpPr>
          <p:cNvPr id="3" name="Group 2"/>
          <p:cNvGrpSpPr/>
          <p:nvPr/>
        </p:nvGrpSpPr>
        <p:grpSpPr>
          <a:xfrm>
            <a:off x="4397834" y="3424502"/>
            <a:ext cx="2743200" cy="565991"/>
            <a:chOff x="3213335" y="3302762"/>
            <a:chExt cx="2743200" cy="565991"/>
          </a:xfrm>
        </p:grpSpPr>
        <p:sp>
          <p:nvSpPr>
            <p:cNvPr id="4" name="Rounded Rectangle 3"/>
            <p:cNvSpPr/>
            <p:nvPr/>
          </p:nvSpPr>
          <p:spPr>
            <a:xfrm>
              <a:off x="3213335" y="3302762"/>
              <a:ext cx="2743200" cy="565991"/>
            </a:xfrm>
            <a:prstGeom prst="round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31752" y="3364381"/>
              <a:ext cx="1506374" cy="424732"/>
            </a:xfrm>
            <a:prstGeom prst="rect">
              <a:avLst/>
            </a:prstGeom>
          </p:spPr>
          <p:txBody>
            <a:bodyPr wrap="none">
              <a:spAutoFit/>
            </a:bodyPr>
            <a:lstStyle/>
            <a:p>
              <a:pPr lvl="0" algn="ctr" defTabSz="533400">
                <a:lnSpc>
                  <a:spcPct val="90000"/>
                </a:lnSpc>
                <a:spcBef>
                  <a:spcPct val="0"/>
                </a:spcBef>
                <a:spcAft>
                  <a:spcPct val="35000"/>
                </a:spcAft>
              </a:pPr>
              <a:r>
                <a:rPr lang="en-US" sz="2400" b="1" dirty="0" smtClean="0"/>
                <a:t>Aesthetics</a:t>
              </a:r>
              <a:endParaRPr lang="en-US" sz="2400" b="1" dirty="0"/>
            </a:p>
          </p:txBody>
        </p:sp>
      </p:grpSp>
      <p:pic>
        <p:nvPicPr>
          <p:cNvPr id="6" name="Picture 5" descr="P1010400.JPG"/>
          <p:cNvPicPr>
            <a:picLocks noChangeAspect="1"/>
          </p:cNvPicPr>
          <p:nvPr/>
        </p:nvPicPr>
        <p:blipFill>
          <a:blip r:embed="rId2" cstate="email">
            <a:lum bright="20000"/>
          </a:blip>
          <a:stretch>
            <a:fillRect/>
          </a:stretch>
        </p:blipFill>
        <p:spPr>
          <a:xfrm>
            <a:off x="4538330" y="1699123"/>
            <a:ext cx="1981200" cy="1437430"/>
          </a:xfrm>
          <a:prstGeom prst="rect">
            <a:avLst/>
          </a:prstGeom>
        </p:spPr>
      </p:pic>
      <p:sp>
        <p:nvSpPr>
          <p:cNvPr id="7" name="Rectangle 6"/>
          <p:cNvSpPr/>
          <p:nvPr/>
        </p:nvSpPr>
        <p:spPr>
          <a:xfrm>
            <a:off x="4285102" y="1259312"/>
            <a:ext cx="2599609"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mj-lt"/>
                <a:ea typeface="Verdana" pitchFamily="34" charset="0"/>
                <a:cs typeface="Verdana" pitchFamily="34" charset="0"/>
              </a:rPr>
              <a:t>Painting over charging alternator- prevents oxidation.</a:t>
            </a:r>
          </a:p>
        </p:txBody>
      </p:sp>
      <p:pic>
        <p:nvPicPr>
          <p:cNvPr id="8" name="Picture 2" descr="C:\Users\23062576\Desktop\Product Improvements\IMG_20121208_110350.jpg"/>
          <p:cNvPicPr>
            <a:picLocks noChangeAspect="1" noChangeArrowheads="1"/>
          </p:cNvPicPr>
          <p:nvPr/>
        </p:nvPicPr>
        <p:blipFill>
          <a:blip r:embed="rId3" cstate="print"/>
          <a:srcRect/>
          <a:stretch>
            <a:fillRect/>
          </a:stretch>
        </p:blipFill>
        <p:spPr bwMode="auto">
          <a:xfrm>
            <a:off x="1557580" y="1715752"/>
            <a:ext cx="2026920" cy="1420801"/>
          </a:xfrm>
          <a:prstGeom prst="rect">
            <a:avLst/>
          </a:prstGeom>
          <a:noFill/>
        </p:spPr>
      </p:pic>
      <p:sp>
        <p:nvSpPr>
          <p:cNvPr id="9" name="TextBox 8"/>
          <p:cNvSpPr txBox="1"/>
          <p:nvPr/>
        </p:nvSpPr>
        <p:spPr>
          <a:xfrm>
            <a:off x="1557580" y="1271575"/>
            <a:ext cx="2026920"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mj-lt"/>
                <a:ea typeface="Verdana" pitchFamily="34" charset="0"/>
                <a:cs typeface="Verdana" pitchFamily="34" charset="0"/>
              </a:rPr>
              <a:t>Shorter exhaust tail pipe- Less space requirement</a:t>
            </a:r>
            <a:endParaRPr lang="en-US" sz="1200" dirty="0">
              <a:latin typeface="+mj-lt"/>
              <a:ea typeface="Verdana" pitchFamily="34" charset="0"/>
              <a:cs typeface="Verdana" pitchFamily="34" charset="0"/>
            </a:endParaRPr>
          </a:p>
        </p:txBody>
      </p:sp>
      <p:sp>
        <p:nvSpPr>
          <p:cNvPr id="10" name="Rounded Rectangle 9"/>
          <p:cNvSpPr/>
          <p:nvPr/>
        </p:nvSpPr>
        <p:spPr>
          <a:xfrm>
            <a:off x="1463269" y="5802443"/>
            <a:ext cx="2209800" cy="408623"/>
          </a:xfrm>
          <a:prstGeom prst="round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solidFill>
                  <a:schemeClr val="tx1"/>
                </a:solidFill>
                <a:latin typeface="+mj-lt"/>
                <a:ea typeface="Verdana" pitchFamily="34" charset="0"/>
                <a:cs typeface="Verdana" pitchFamily="34" charset="0"/>
              </a:rPr>
              <a:t>Application of Heat Resistant black color paint with good adhesion </a:t>
            </a:r>
          </a:p>
        </p:txBody>
      </p:sp>
      <p:pic>
        <p:nvPicPr>
          <p:cNvPr id="11" name="Picture 10" descr="IMG_4213.JPG"/>
          <p:cNvPicPr>
            <a:picLocks noChangeAspect="1"/>
          </p:cNvPicPr>
          <p:nvPr/>
        </p:nvPicPr>
        <p:blipFill>
          <a:blip r:embed="rId4" cstate="print"/>
          <a:stretch>
            <a:fillRect/>
          </a:stretch>
        </p:blipFill>
        <p:spPr>
          <a:xfrm>
            <a:off x="1551839" y="4278443"/>
            <a:ext cx="2032661" cy="1371600"/>
          </a:xfrm>
          <a:prstGeom prst="rect">
            <a:avLst/>
          </a:prstGeom>
        </p:spPr>
      </p:pic>
      <p:sp>
        <p:nvSpPr>
          <p:cNvPr id="12" name="Rounded Rectangle 11"/>
          <p:cNvSpPr/>
          <p:nvPr/>
        </p:nvSpPr>
        <p:spPr>
          <a:xfrm>
            <a:off x="7849010" y="1088682"/>
            <a:ext cx="2057400" cy="612934"/>
          </a:xfrm>
          <a:prstGeom prst="round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solidFill>
                  <a:schemeClr val="tx1"/>
                </a:solidFill>
                <a:latin typeface="+mj-lt"/>
                <a:ea typeface="Verdana" pitchFamily="34" charset="0"/>
                <a:cs typeface="Verdana" pitchFamily="34" charset="0"/>
              </a:rPr>
              <a:t>Big size of glass window for easy viewing of DG parameters in Deep sea controller.</a:t>
            </a:r>
            <a:endParaRPr lang="en-US" sz="1200" dirty="0">
              <a:solidFill>
                <a:schemeClr val="tx1"/>
              </a:solidFill>
              <a:latin typeface="+mj-lt"/>
              <a:ea typeface="Verdana" pitchFamily="34" charset="0"/>
              <a:cs typeface="Verdana" pitchFamily="34" charset="0"/>
            </a:endParaRPr>
          </a:p>
        </p:txBody>
      </p:sp>
      <p:sp>
        <p:nvSpPr>
          <p:cNvPr id="13" name="Rounded Rectangle 12"/>
          <p:cNvSpPr/>
          <p:nvPr/>
        </p:nvSpPr>
        <p:spPr>
          <a:xfrm>
            <a:off x="4753434" y="5943401"/>
            <a:ext cx="2057400" cy="612934"/>
          </a:xfrm>
          <a:prstGeom prst="round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solidFill>
                  <a:schemeClr val="tx1"/>
                </a:solidFill>
                <a:latin typeface="+mj-lt"/>
                <a:ea typeface="Verdana" pitchFamily="34" charset="0"/>
                <a:cs typeface="Verdana" pitchFamily="34" charset="0"/>
              </a:rPr>
              <a:t>Dual tone Canopy color giving a pleasing look &amp; ease of identification</a:t>
            </a:r>
            <a:endParaRPr lang="en-US" sz="1200" dirty="0">
              <a:solidFill>
                <a:schemeClr val="tx1"/>
              </a:solidFill>
              <a:latin typeface="+mj-lt"/>
              <a:ea typeface="Verdana" pitchFamily="34" charset="0"/>
              <a:cs typeface="Verdana" pitchFamily="34" charset="0"/>
            </a:endParaRPr>
          </a:p>
        </p:txBody>
      </p:sp>
      <p:sp>
        <p:nvSpPr>
          <p:cNvPr id="14" name="Rounded Rectangle 13"/>
          <p:cNvSpPr/>
          <p:nvPr/>
        </p:nvSpPr>
        <p:spPr>
          <a:xfrm>
            <a:off x="7891199" y="5943401"/>
            <a:ext cx="2057400" cy="612934"/>
          </a:xfrm>
          <a:prstGeom prst="round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solidFill>
                  <a:schemeClr val="tx1"/>
                </a:solidFill>
                <a:latin typeface="+mj-lt"/>
                <a:ea typeface="Verdana" pitchFamily="34" charset="0"/>
                <a:cs typeface="Verdana" pitchFamily="34" charset="0"/>
              </a:rPr>
              <a:t>Customized pockets in canopy doors for storing of  Operation &amp; Maintenance Manuals</a:t>
            </a:r>
            <a:endParaRPr lang="en-US" sz="1200" dirty="0">
              <a:solidFill>
                <a:schemeClr val="tx1"/>
              </a:solidFill>
              <a:latin typeface="+mj-lt"/>
              <a:ea typeface="Verdana" pitchFamily="34" charset="0"/>
              <a:cs typeface="Verdana" pitchFamily="34" charset="0"/>
            </a:endParaRPr>
          </a:p>
        </p:txBody>
      </p:sp>
      <p:pic>
        <p:nvPicPr>
          <p:cNvPr id="15" name="Picture 2"/>
          <p:cNvPicPr>
            <a:picLocks noChangeAspect="1" noChangeArrowheads="1"/>
          </p:cNvPicPr>
          <p:nvPr/>
        </p:nvPicPr>
        <p:blipFill>
          <a:blip r:embed="rId5" cstate="print"/>
          <a:srcRect/>
          <a:stretch>
            <a:fillRect/>
          </a:stretch>
        </p:blipFill>
        <p:spPr bwMode="auto">
          <a:xfrm>
            <a:off x="4753434" y="4278443"/>
            <a:ext cx="2032000" cy="1524000"/>
          </a:xfrm>
          <a:prstGeom prst="rect">
            <a:avLst/>
          </a:prstGeom>
          <a:noFill/>
          <a:ln w="9525">
            <a:noFill/>
            <a:miter lim="800000"/>
            <a:headEnd/>
            <a:tailEnd/>
          </a:ln>
          <a:effectLst/>
        </p:spPr>
      </p:pic>
      <p:pic>
        <p:nvPicPr>
          <p:cNvPr id="16" name="Picture 3"/>
          <p:cNvPicPr>
            <a:picLocks noChangeAspect="1" noChangeArrowheads="1"/>
          </p:cNvPicPr>
          <p:nvPr/>
        </p:nvPicPr>
        <p:blipFill>
          <a:blip r:embed="rId6" cstate="print"/>
          <a:srcRect/>
          <a:stretch>
            <a:fillRect/>
          </a:stretch>
        </p:blipFill>
        <p:spPr bwMode="auto">
          <a:xfrm>
            <a:off x="7849010" y="1715752"/>
            <a:ext cx="2057400" cy="1424354"/>
          </a:xfrm>
          <a:prstGeom prst="rect">
            <a:avLst/>
          </a:prstGeom>
          <a:noFill/>
          <a:ln w="9525">
            <a:noFill/>
            <a:miter lim="800000"/>
            <a:headEnd/>
            <a:tailEnd/>
          </a:ln>
          <a:effectLst/>
        </p:spPr>
      </p:pic>
      <p:pic>
        <p:nvPicPr>
          <p:cNvPr id="17" name="Picture 5"/>
          <p:cNvPicPr>
            <a:picLocks noChangeAspect="1" noChangeArrowheads="1"/>
          </p:cNvPicPr>
          <p:nvPr/>
        </p:nvPicPr>
        <p:blipFill>
          <a:blip r:embed="rId7" cstate="print"/>
          <a:srcRect/>
          <a:stretch>
            <a:fillRect/>
          </a:stretch>
        </p:blipFill>
        <p:spPr bwMode="auto">
          <a:xfrm>
            <a:off x="7849010" y="4272999"/>
            <a:ext cx="2057400" cy="1529443"/>
          </a:xfrm>
          <a:prstGeom prst="rect">
            <a:avLst/>
          </a:prstGeom>
          <a:noFill/>
          <a:ln w="9525">
            <a:noFill/>
            <a:miter lim="800000"/>
            <a:headEnd/>
            <a:tailEnd/>
          </a:ln>
          <a:effectLst/>
        </p:spPr>
      </p:pic>
    </p:spTree>
    <p:extLst>
      <p:ext uri="{BB962C8B-B14F-4D97-AF65-F5344CB8AC3E}">
        <p14:creationId xmlns:p14="http://schemas.microsoft.com/office/powerpoint/2010/main" xmlns="" val="23430024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633177" y="3327399"/>
            <a:ext cx="2743200" cy="565991"/>
            <a:chOff x="3213335" y="3302762"/>
            <a:chExt cx="2743200" cy="565991"/>
          </a:xfrm>
        </p:grpSpPr>
        <p:sp>
          <p:nvSpPr>
            <p:cNvPr id="3" name="Rounded Rectangle 2"/>
            <p:cNvSpPr/>
            <p:nvPr/>
          </p:nvSpPr>
          <p:spPr>
            <a:xfrm>
              <a:off x="3213335" y="3302762"/>
              <a:ext cx="2743200" cy="565991"/>
            </a:xfrm>
            <a:prstGeom prst="round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79765" y="3364381"/>
              <a:ext cx="2010359" cy="424732"/>
            </a:xfrm>
            <a:prstGeom prst="rect">
              <a:avLst/>
            </a:prstGeom>
          </p:spPr>
          <p:txBody>
            <a:bodyPr wrap="none">
              <a:spAutoFit/>
            </a:bodyPr>
            <a:lstStyle/>
            <a:p>
              <a:pPr lvl="0" algn="ctr" defTabSz="533400">
                <a:lnSpc>
                  <a:spcPct val="90000"/>
                </a:lnSpc>
                <a:spcBef>
                  <a:spcPct val="0"/>
                </a:spcBef>
                <a:spcAft>
                  <a:spcPct val="35000"/>
                </a:spcAft>
              </a:pPr>
              <a:r>
                <a:rPr lang="en-US" sz="2400" b="1" dirty="0" smtClean="0"/>
                <a:t>Peace of Mind</a:t>
              </a:r>
              <a:endParaRPr lang="en-US" sz="2400" b="1" dirty="0"/>
            </a:p>
          </p:txBody>
        </p:sp>
      </p:grpSp>
      <p:pic>
        <p:nvPicPr>
          <p:cNvPr id="5" name="Picture 2" descr="C:\Users\23062576\Desktop\Product Improvements\IMG_20121208_104452.jpg"/>
          <p:cNvPicPr>
            <a:picLocks noChangeAspect="1" noChangeArrowheads="1"/>
          </p:cNvPicPr>
          <p:nvPr/>
        </p:nvPicPr>
        <p:blipFill>
          <a:blip r:embed="rId2" cstate="print"/>
          <a:srcRect/>
          <a:stretch>
            <a:fillRect/>
          </a:stretch>
        </p:blipFill>
        <p:spPr bwMode="auto">
          <a:xfrm>
            <a:off x="8688231" y="1857279"/>
            <a:ext cx="1905000" cy="1407458"/>
          </a:xfrm>
          <a:prstGeom prst="rect">
            <a:avLst/>
          </a:prstGeom>
          <a:noFill/>
        </p:spPr>
      </p:pic>
      <p:sp>
        <p:nvSpPr>
          <p:cNvPr id="6" name="TextBox 5"/>
          <p:cNvSpPr txBox="1"/>
          <p:nvPr/>
        </p:nvSpPr>
        <p:spPr>
          <a:xfrm>
            <a:off x="8518107" y="1093850"/>
            <a:ext cx="2245247" cy="830997"/>
          </a:xfrm>
          <a:prstGeom prst="rect">
            <a:avLst/>
          </a:prstGeom>
          <a:noFill/>
        </p:spPr>
        <p:txBody>
          <a:bodyPr wrap="square" rtlCol="0">
            <a:spAutoFit/>
          </a:bodyPr>
          <a:lstStyle/>
          <a:p>
            <a:pPr algn="ctr"/>
            <a:r>
              <a:rPr lang="en-US" sz="1200" dirty="0" smtClean="0"/>
              <a:t>OEN relay located inside the panel-  Prevents tampering  as connections are not exposed </a:t>
            </a:r>
            <a:endParaRPr lang="en-IN" sz="1200" dirty="0" smtClean="0"/>
          </a:p>
          <a:p>
            <a:pPr algn="ctr"/>
            <a:endParaRPr lang="en-US" sz="1200" dirty="0"/>
          </a:p>
        </p:txBody>
      </p:sp>
      <p:pic>
        <p:nvPicPr>
          <p:cNvPr id="7" name="Picture 2" descr="C:\Users\23062576\Desktop\Product Improvements\IMG_20121208_104521.jpg"/>
          <p:cNvPicPr>
            <a:picLocks noChangeAspect="1" noChangeArrowheads="1"/>
          </p:cNvPicPr>
          <p:nvPr/>
        </p:nvPicPr>
        <p:blipFill>
          <a:blip r:embed="rId3" cstate="print"/>
          <a:srcRect l="14706" r="8824" b="10448"/>
          <a:stretch>
            <a:fillRect/>
          </a:stretch>
        </p:blipFill>
        <p:spPr bwMode="auto">
          <a:xfrm>
            <a:off x="1709775" y="1750576"/>
            <a:ext cx="1981200" cy="1371600"/>
          </a:xfrm>
          <a:prstGeom prst="rect">
            <a:avLst/>
          </a:prstGeom>
          <a:noFill/>
        </p:spPr>
      </p:pic>
      <p:sp>
        <p:nvSpPr>
          <p:cNvPr id="8" name="TextBox 7"/>
          <p:cNvSpPr txBox="1"/>
          <p:nvPr/>
        </p:nvSpPr>
        <p:spPr>
          <a:xfrm>
            <a:off x="1592444" y="1246701"/>
            <a:ext cx="2106148" cy="461665"/>
          </a:xfrm>
          <a:prstGeom prst="rect">
            <a:avLst/>
          </a:prstGeom>
          <a:noFill/>
        </p:spPr>
        <p:txBody>
          <a:bodyPr wrap="square" rtlCol="0">
            <a:spAutoFit/>
          </a:bodyPr>
          <a:lstStyle/>
          <a:p>
            <a:pPr algn="ctr"/>
            <a:r>
              <a:rPr lang="en-US" sz="1200" dirty="0" smtClean="0"/>
              <a:t>Tamper-proof emergency stop switch cover</a:t>
            </a:r>
            <a:endParaRPr lang="en-US" sz="1200" dirty="0"/>
          </a:p>
        </p:txBody>
      </p:sp>
      <p:sp>
        <p:nvSpPr>
          <p:cNvPr id="9" name="TextBox 8"/>
          <p:cNvSpPr txBox="1"/>
          <p:nvPr/>
        </p:nvSpPr>
        <p:spPr>
          <a:xfrm>
            <a:off x="1695718" y="5650610"/>
            <a:ext cx="1828800" cy="461665"/>
          </a:xfrm>
          <a:prstGeom prst="rect">
            <a:avLst/>
          </a:prstGeom>
          <a:noFill/>
        </p:spPr>
        <p:txBody>
          <a:bodyPr wrap="square" rtlCol="0">
            <a:spAutoFit/>
          </a:bodyPr>
          <a:lstStyle/>
          <a:p>
            <a:pPr algn="ctr"/>
            <a:r>
              <a:rPr lang="en-US" sz="1200" dirty="0" smtClean="0"/>
              <a:t>Tamper-proof &amp; enhanced powder coated door locks</a:t>
            </a:r>
            <a:endParaRPr lang="en-US" sz="1200" dirty="0"/>
          </a:p>
        </p:txBody>
      </p:sp>
      <p:pic>
        <p:nvPicPr>
          <p:cNvPr id="10" name="Picture 9" descr="2013-07-31 15.15.16.jpg"/>
          <p:cNvPicPr>
            <a:picLocks noChangeAspect="1"/>
          </p:cNvPicPr>
          <p:nvPr/>
        </p:nvPicPr>
        <p:blipFill>
          <a:blip r:embed="rId4" cstate="print">
            <a:lum bright="10000"/>
          </a:blip>
          <a:srcRect l="22500" t="8333" r="19167"/>
          <a:stretch>
            <a:fillRect/>
          </a:stretch>
        </p:blipFill>
        <p:spPr>
          <a:xfrm rot="5400000">
            <a:off x="1934712" y="3887612"/>
            <a:ext cx="1412240" cy="1890228"/>
          </a:xfrm>
          <a:prstGeom prst="rect">
            <a:avLst/>
          </a:prstGeom>
        </p:spPr>
      </p:pic>
      <p:pic>
        <p:nvPicPr>
          <p:cNvPr id="11" name="Picture 2" descr="C:\Users\23062576\Desktop\Product Improvements\IMG_20121208_104536.jpg"/>
          <p:cNvPicPr>
            <a:picLocks noChangeAspect="1" noChangeArrowheads="1"/>
          </p:cNvPicPr>
          <p:nvPr/>
        </p:nvPicPr>
        <p:blipFill>
          <a:blip r:embed="rId5" cstate="print"/>
          <a:srcRect l="15652" t="19565" r="9217" b="6522"/>
          <a:stretch>
            <a:fillRect/>
          </a:stretch>
        </p:blipFill>
        <p:spPr bwMode="auto">
          <a:xfrm>
            <a:off x="5287685" y="1750576"/>
            <a:ext cx="1981200" cy="1371600"/>
          </a:xfrm>
          <a:prstGeom prst="rect">
            <a:avLst/>
          </a:prstGeom>
          <a:noFill/>
        </p:spPr>
      </p:pic>
      <p:sp>
        <p:nvSpPr>
          <p:cNvPr id="12" name="TextBox 11"/>
          <p:cNvSpPr txBox="1"/>
          <p:nvPr/>
        </p:nvSpPr>
        <p:spPr>
          <a:xfrm>
            <a:off x="5440085" y="1186299"/>
            <a:ext cx="1676400" cy="461665"/>
          </a:xfrm>
          <a:prstGeom prst="rect">
            <a:avLst/>
          </a:prstGeom>
          <a:noFill/>
        </p:spPr>
        <p:txBody>
          <a:bodyPr wrap="square" rtlCol="0">
            <a:spAutoFit/>
          </a:bodyPr>
          <a:lstStyle/>
          <a:p>
            <a:pPr algn="ctr"/>
            <a:r>
              <a:rPr lang="en-US" sz="1200" dirty="0" smtClean="0"/>
              <a:t>Tamper-proof cast iron door hinges</a:t>
            </a:r>
            <a:endParaRPr lang="en-US" sz="1200" dirty="0"/>
          </a:p>
        </p:txBody>
      </p:sp>
      <p:sp>
        <p:nvSpPr>
          <p:cNvPr id="16" name="TextBox 15"/>
          <p:cNvSpPr txBox="1"/>
          <p:nvPr/>
        </p:nvSpPr>
        <p:spPr>
          <a:xfrm>
            <a:off x="8934554" y="5650610"/>
            <a:ext cx="1828800" cy="830997"/>
          </a:xfrm>
          <a:prstGeom prst="rect">
            <a:avLst/>
          </a:prstGeom>
          <a:noFill/>
        </p:spPr>
        <p:txBody>
          <a:bodyPr wrap="square" rtlCol="0">
            <a:spAutoFit/>
          </a:bodyPr>
          <a:lstStyle/>
          <a:p>
            <a:pPr algn="ctr"/>
            <a:r>
              <a:rPr lang="en-US" sz="1200" dirty="0" smtClean="0"/>
              <a:t>Avoid theft of battery &amp; diesel through lockable doors</a:t>
            </a:r>
            <a:r>
              <a:rPr lang="en-US" sz="1200" dirty="0" smtClean="0">
                <a:sym typeface="Wingdings" panose="05000000000000000000" pitchFamily="2" charset="2"/>
              </a:rPr>
              <a:t> unique set of keys for each DG set</a:t>
            </a:r>
            <a:endParaRPr lang="en-IN" sz="1200" dirty="0"/>
          </a:p>
        </p:txBody>
      </p:sp>
      <p:pic>
        <p:nvPicPr>
          <p:cNvPr id="17" name="Picture 6"/>
          <p:cNvPicPr>
            <a:picLocks noChangeAspect="1" noChangeArrowheads="1"/>
          </p:cNvPicPr>
          <p:nvPr/>
        </p:nvPicPr>
        <p:blipFill>
          <a:blip r:embed="rId6" cstate="print"/>
          <a:srcRect/>
          <a:stretch>
            <a:fillRect/>
          </a:stretch>
        </p:blipFill>
        <p:spPr bwMode="auto">
          <a:xfrm>
            <a:off x="8731354" y="4108826"/>
            <a:ext cx="2032000" cy="1447800"/>
          </a:xfrm>
          <a:prstGeom prst="rect">
            <a:avLst/>
          </a:prstGeom>
          <a:noFill/>
          <a:ln w="9525">
            <a:noFill/>
            <a:miter lim="800000"/>
            <a:headEnd/>
            <a:tailEnd/>
          </a:ln>
          <a:effectLst/>
        </p:spPr>
      </p:pic>
      <p:sp>
        <p:nvSpPr>
          <p:cNvPr id="19" name="Title 1"/>
          <p:cNvSpPr txBox="1">
            <a:spLocks/>
          </p:cNvSpPr>
          <p:nvPr/>
        </p:nvSpPr>
        <p:spPr>
          <a:xfrm>
            <a:off x="792323" y="602341"/>
            <a:ext cx="1122366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Mahindra Powerol- Designed for customer requirements</a:t>
            </a:r>
            <a:endParaRPr lang="en-IN" sz="3200" dirty="0">
              <a:solidFill>
                <a:srgbClr val="FF0000"/>
              </a:solidFill>
            </a:endParaRPr>
          </a:p>
        </p:txBody>
      </p:sp>
      <p:pic>
        <p:nvPicPr>
          <p:cNvPr id="20" name="Picture 2" descr="http://www.featurepics.com/FI/Thumb/20070402/Noise-Icon-269398.jpg"/>
          <p:cNvPicPr>
            <a:picLocks noChangeAspect="1" noChangeArrowheads="1"/>
          </p:cNvPicPr>
          <p:nvPr/>
        </p:nvPicPr>
        <p:blipFill>
          <a:blip r:embed="rId7" cstate="print"/>
          <a:srcRect l="2051" t="2051" r="1530" b="1530"/>
          <a:stretch>
            <a:fillRect/>
          </a:stretch>
        </p:blipFill>
        <p:spPr bwMode="auto">
          <a:xfrm>
            <a:off x="5451093" y="4126606"/>
            <a:ext cx="1598503" cy="1598503"/>
          </a:xfrm>
          <a:prstGeom prst="rect">
            <a:avLst/>
          </a:prstGeom>
          <a:noFill/>
          <a:ln>
            <a:noFill/>
          </a:ln>
        </p:spPr>
      </p:pic>
      <p:sp>
        <p:nvSpPr>
          <p:cNvPr id="21" name="Rectangle 20"/>
          <p:cNvSpPr/>
          <p:nvPr/>
        </p:nvSpPr>
        <p:spPr>
          <a:xfrm>
            <a:off x="5229448" y="5781818"/>
            <a:ext cx="2000175" cy="552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Silent DG sets (less than 75dBA @ 1 </a:t>
            </a:r>
            <a:r>
              <a:rPr lang="en-US" sz="1200" dirty="0" err="1" smtClean="0">
                <a:solidFill>
                  <a:schemeClr val="tx1"/>
                </a:solidFill>
              </a:rPr>
              <a:t>mtr</a:t>
            </a:r>
            <a:endParaRPr lang="en-US" sz="1200" dirty="0" smtClean="0">
              <a:solidFill>
                <a:schemeClr val="tx1"/>
              </a:solidFill>
            </a:endParaRPr>
          </a:p>
        </p:txBody>
      </p:sp>
    </p:spTree>
    <p:extLst>
      <p:ext uri="{BB962C8B-B14F-4D97-AF65-F5344CB8AC3E}">
        <p14:creationId xmlns:p14="http://schemas.microsoft.com/office/powerpoint/2010/main" xmlns="" val="16564239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49707" y="3431550"/>
            <a:ext cx="2743200" cy="565991"/>
            <a:chOff x="3213335" y="3302762"/>
            <a:chExt cx="2743200" cy="565991"/>
          </a:xfrm>
        </p:grpSpPr>
        <p:sp>
          <p:nvSpPr>
            <p:cNvPr id="3" name="Rounded Rectangle 2"/>
            <p:cNvSpPr/>
            <p:nvPr/>
          </p:nvSpPr>
          <p:spPr>
            <a:xfrm>
              <a:off x="3213335" y="3302762"/>
              <a:ext cx="2743200" cy="565991"/>
            </a:xfrm>
            <a:prstGeom prst="round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63663" y="3364381"/>
              <a:ext cx="1642566" cy="424732"/>
            </a:xfrm>
            <a:prstGeom prst="rect">
              <a:avLst/>
            </a:prstGeom>
          </p:spPr>
          <p:txBody>
            <a:bodyPr wrap="none">
              <a:spAutoFit/>
            </a:bodyPr>
            <a:lstStyle/>
            <a:p>
              <a:pPr lvl="0" algn="ctr" defTabSz="533400">
                <a:lnSpc>
                  <a:spcPct val="90000"/>
                </a:lnSpc>
                <a:spcBef>
                  <a:spcPct val="0"/>
                </a:spcBef>
                <a:spcAft>
                  <a:spcPct val="35000"/>
                </a:spcAft>
              </a:pPr>
              <a:r>
                <a:rPr lang="en-US" sz="2400" b="1" dirty="0" smtClean="0"/>
                <a:t>Ease of Use</a:t>
              </a:r>
              <a:endParaRPr lang="en-US" sz="2400" b="1" dirty="0"/>
            </a:p>
          </p:txBody>
        </p:sp>
      </p:grpSp>
      <p:pic>
        <p:nvPicPr>
          <p:cNvPr id="5" name="Picture 2" descr="C:\Users\23062576\Desktop\Product Improvements\IMG_20121208_104630.jpg"/>
          <p:cNvPicPr>
            <a:picLocks noChangeAspect="1" noChangeArrowheads="1"/>
          </p:cNvPicPr>
          <p:nvPr/>
        </p:nvPicPr>
        <p:blipFill>
          <a:blip r:embed="rId2" cstate="print">
            <a:lum bright="30000" contrast="20000"/>
          </a:blip>
          <a:srcRect t="24483" b="16339"/>
          <a:stretch>
            <a:fillRect/>
          </a:stretch>
        </p:blipFill>
        <p:spPr bwMode="auto">
          <a:xfrm>
            <a:off x="1467214" y="1980310"/>
            <a:ext cx="1981200" cy="1371600"/>
          </a:xfrm>
          <a:prstGeom prst="rect">
            <a:avLst/>
          </a:prstGeom>
          <a:noFill/>
        </p:spPr>
      </p:pic>
      <p:sp>
        <p:nvSpPr>
          <p:cNvPr id="6" name="TextBox 5"/>
          <p:cNvSpPr txBox="1"/>
          <p:nvPr/>
        </p:nvSpPr>
        <p:spPr>
          <a:xfrm>
            <a:off x="1619614" y="1125495"/>
            <a:ext cx="1676400" cy="830997"/>
          </a:xfrm>
          <a:prstGeom prst="rect">
            <a:avLst/>
          </a:prstGeom>
          <a:noFill/>
        </p:spPr>
        <p:txBody>
          <a:bodyPr wrap="square" rtlCol="0">
            <a:spAutoFit/>
          </a:bodyPr>
          <a:lstStyle/>
          <a:p>
            <a:pPr algn="ctr"/>
            <a:r>
              <a:rPr lang="en-US" sz="1200" dirty="0" smtClean="0"/>
              <a:t>Instruction decals for connecting for remote start/stop- User-friendly instructions </a:t>
            </a:r>
            <a:endParaRPr lang="en-US" sz="1200" dirty="0"/>
          </a:p>
        </p:txBody>
      </p:sp>
      <p:pic>
        <p:nvPicPr>
          <p:cNvPr id="7" name="Picture 2" descr="C:\Users\23062576\Desktop\Product Improvements\IMG_20121208_104438.jpg"/>
          <p:cNvPicPr>
            <a:picLocks noChangeAspect="1" noChangeArrowheads="1"/>
          </p:cNvPicPr>
          <p:nvPr/>
        </p:nvPicPr>
        <p:blipFill>
          <a:blip r:embed="rId3" cstate="print"/>
          <a:srcRect/>
          <a:stretch>
            <a:fillRect/>
          </a:stretch>
        </p:blipFill>
        <p:spPr bwMode="auto">
          <a:xfrm>
            <a:off x="4710954" y="1887496"/>
            <a:ext cx="1981200" cy="1371600"/>
          </a:xfrm>
          <a:prstGeom prst="rect">
            <a:avLst/>
          </a:prstGeom>
          <a:noFill/>
        </p:spPr>
      </p:pic>
      <p:sp>
        <p:nvSpPr>
          <p:cNvPr id="8" name="TextBox 7"/>
          <p:cNvSpPr txBox="1"/>
          <p:nvPr/>
        </p:nvSpPr>
        <p:spPr>
          <a:xfrm>
            <a:off x="4863354" y="1056493"/>
            <a:ext cx="1828800" cy="830997"/>
          </a:xfrm>
          <a:prstGeom prst="rect">
            <a:avLst/>
          </a:prstGeom>
          <a:noFill/>
        </p:spPr>
        <p:txBody>
          <a:bodyPr wrap="square" rtlCol="0">
            <a:spAutoFit/>
          </a:bodyPr>
          <a:lstStyle/>
          <a:p>
            <a:pPr algn="ctr"/>
            <a:r>
              <a:rPr lang="en-US" sz="1200" dirty="0" smtClean="0"/>
              <a:t>Ease in identification &amp;  Ease in serviceability, if required- high level of customization</a:t>
            </a:r>
            <a:endParaRPr lang="en-IN" sz="1200" dirty="0"/>
          </a:p>
        </p:txBody>
      </p:sp>
      <p:pic>
        <p:nvPicPr>
          <p:cNvPr id="9" name="Picture 2" descr="C:\Users\23062576\Desktop\Product Improvements\IMG_20121208_104620.jpg"/>
          <p:cNvPicPr>
            <a:picLocks noChangeAspect="1" noChangeArrowheads="1"/>
          </p:cNvPicPr>
          <p:nvPr/>
        </p:nvPicPr>
        <p:blipFill>
          <a:blip r:embed="rId4" cstate="print"/>
          <a:srcRect/>
          <a:stretch>
            <a:fillRect/>
          </a:stretch>
        </p:blipFill>
        <p:spPr bwMode="auto">
          <a:xfrm>
            <a:off x="8526446" y="1956492"/>
            <a:ext cx="1981200" cy="1371600"/>
          </a:xfrm>
          <a:prstGeom prst="rect">
            <a:avLst/>
          </a:prstGeom>
          <a:noFill/>
        </p:spPr>
      </p:pic>
      <p:sp>
        <p:nvSpPr>
          <p:cNvPr id="10" name="TextBox 9"/>
          <p:cNvSpPr txBox="1"/>
          <p:nvPr/>
        </p:nvSpPr>
        <p:spPr>
          <a:xfrm>
            <a:off x="8450246" y="1310160"/>
            <a:ext cx="2057400" cy="461665"/>
          </a:xfrm>
          <a:prstGeom prst="rect">
            <a:avLst/>
          </a:prstGeom>
          <a:noFill/>
        </p:spPr>
        <p:txBody>
          <a:bodyPr wrap="square" rtlCol="0">
            <a:spAutoFit/>
          </a:bodyPr>
          <a:lstStyle/>
          <a:p>
            <a:pPr algn="ctr"/>
            <a:r>
              <a:rPr lang="en-US" sz="1200" dirty="0" smtClean="0"/>
              <a:t>User-friendly nameplates for connection guidelines</a:t>
            </a:r>
            <a:endParaRPr lang="en-US" sz="1200" dirty="0"/>
          </a:p>
        </p:txBody>
      </p:sp>
      <p:sp>
        <p:nvSpPr>
          <p:cNvPr id="11" name="TextBox 10"/>
          <p:cNvSpPr txBox="1"/>
          <p:nvPr/>
        </p:nvSpPr>
        <p:spPr>
          <a:xfrm>
            <a:off x="1467214" y="5849901"/>
            <a:ext cx="2057400" cy="461665"/>
          </a:xfrm>
          <a:prstGeom prst="rect">
            <a:avLst/>
          </a:prstGeom>
          <a:noFill/>
        </p:spPr>
        <p:txBody>
          <a:bodyPr wrap="square" rtlCol="0">
            <a:spAutoFit/>
          </a:bodyPr>
          <a:lstStyle/>
          <a:p>
            <a:pPr algn="ctr"/>
            <a:r>
              <a:rPr lang="en-US" sz="1200" dirty="0" smtClean="0"/>
              <a:t>Easy to use Deep Sea Electronics- DSE Controller</a:t>
            </a:r>
            <a:endParaRPr lang="en-US" sz="1200" dirty="0"/>
          </a:p>
        </p:txBody>
      </p:sp>
      <p:pic>
        <p:nvPicPr>
          <p:cNvPr id="12" name="Picture 1"/>
          <p:cNvPicPr>
            <a:picLocks noChangeAspect="1" noChangeArrowheads="1"/>
          </p:cNvPicPr>
          <p:nvPr/>
        </p:nvPicPr>
        <p:blipFill>
          <a:blip r:embed="rId5" cstate="print"/>
          <a:srcRect/>
          <a:stretch>
            <a:fillRect/>
          </a:stretch>
        </p:blipFill>
        <p:spPr bwMode="auto">
          <a:xfrm>
            <a:off x="1619614" y="4342510"/>
            <a:ext cx="1828800" cy="1354988"/>
          </a:xfrm>
          <a:prstGeom prst="rect">
            <a:avLst/>
          </a:prstGeom>
          <a:noFill/>
          <a:ln w="9525">
            <a:noFill/>
            <a:miter lim="800000"/>
            <a:headEnd/>
            <a:tailEnd/>
          </a:ln>
          <a:effectLst/>
        </p:spPr>
      </p:pic>
      <p:pic>
        <p:nvPicPr>
          <p:cNvPr id="13" name="Picture 4"/>
          <p:cNvPicPr>
            <a:picLocks noChangeAspect="1" noChangeArrowheads="1"/>
          </p:cNvPicPr>
          <p:nvPr/>
        </p:nvPicPr>
        <p:blipFill>
          <a:blip r:embed="rId6" cstate="print"/>
          <a:srcRect/>
          <a:stretch>
            <a:fillRect/>
          </a:stretch>
        </p:blipFill>
        <p:spPr bwMode="auto">
          <a:xfrm>
            <a:off x="4982296" y="4249698"/>
            <a:ext cx="1981200" cy="1447800"/>
          </a:xfrm>
          <a:prstGeom prst="rect">
            <a:avLst/>
          </a:prstGeom>
          <a:noFill/>
          <a:ln w="9525">
            <a:noFill/>
            <a:miter lim="800000"/>
            <a:headEnd/>
            <a:tailEnd/>
          </a:ln>
          <a:effectLst/>
        </p:spPr>
      </p:pic>
      <p:sp>
        <p:nvSpPr>
          <p:cNvPr id="14" name="TextBox 13"/>
          <p:cNvSpPr txBox="1"/>
          <p:nvPr/>
        </p:nvSpPr>
        <p:spPr>
          <a:xfrm>
            <a:off x="8602646" y="5739427"/>
            <a:ext cx="1905000" cy="830997"/>
          </a:xfrm>
          <a:prstGeom prst="rect">
            <a:avLst/>
          </a:prstGeom>
          <a:noFill/>
        </p:spPr>
        <p:txBody>
          <a:bodyPr wrap="square" rtlCol="0">
            <a:spAutoFit/>
          </a:bodyPr>
          <a:lstStyle/>
          <a:p>
            <a:pPr algn="ctr"/>
            <a:r>
              <a:rPr lang="en-US" sz="1200" dirty="0" smtClean="0"/>
              <a:t>Dedicated terminal blocks</a:t>
            </a:r>
            <a:r>
              <a:rPr lang="en-US" sz="1200" dirty="0" smtClean="0">
                <a:sym typeface="Wingdings" panose="05000000000000000000" pitchFamily="2" charset="2"/>
              </a:rPr>
              <a:t> ease of connectivity for </a:t>
            </a:r>
            <a:r>
              <a:rPr lang="en-US" sz="1200" dirty="0" smtClean="0"/>
              <a:t> remote start / stop</a:t>
            </a:r>
            <a:endParaRPr lang="en-US" sz="1200" dirty="0"/>
          </a:p>
        </p:txBody>
      </p:sp>
      <p:pic>
        <p:nvPicPr>
          <p:cNvPr id="15" name="Picture 2" descr="C:\Users\23062576\Desktop\Product Improvements\IMG_20121208_104444.jpg"/>
          <p:cNvPicPr>
            <a:picLocks noChangeAspect="1" noChangeArrowheads="1"/>
          </p:cNvPicPr>
          <p:nvPr/>
        </p:nvPicPr>
        <p:blipFill>
          <a:blip r:embed="rId7" cstate="print"/>
          <a:srcRect/>
          <a:stretch>
            <a:fillRect/>
          </a:stretch>
        </p:blipFill>
        <p:spPr bwMode="auto">
          <a:xfrm>
            <a:off x="8602646" y="4219892"/>
            <a:ext cx="1905000" cy="1447806"/>
          </a:xfrm>
          <a:prstGeom prst="rect">
            <a:avLst/>
          </a:prstGeom>
          <a:noFill/>
        </p:spPr>
      </p:pic>
      <p:sp>
        <p:nvSpPr>
          <p:cNvPr id="16" name="TextBox 15"/>
          <p:cNvSpPr txBox="1"/>
          <p:nvPr/>
        </p:nvSpPr>
        <p:spPr>
          <a:xfrm>
            <a:off x="4768317" y="5739427"/>
            <a:ext cx="2105979" cy="461665"/>
          </a:xfrm>
          <a:prstGeom prst="rect">
            <a:avLst/>
          </a:prstGeom>
          <a:noFill/>
        </p:spPr>
        <p:txBody>
          <a:bodyPr wrap="square" rtlCol="0">
            <a:spAutoFit/>
          </a:bodyPr>
          <a:lstStyle/>
          <a:p>
            <a:pPr algn="ctr"/>
            <a:r>
              <a:rPr lang="en-US" sz="1200" dirty="0"/>
              <a:t>L</a:t>
            </a:r>
            <a:r>
              <a:rPr lang="en-US" sz="1200" dirty="0" smtClean="0"/>
              <a:t>ifting hooks  facilitating ease in transportation of DG</a:t>
            </a:r>
          </a:p>
        </p:txBody>
      </p:sp>
      <p:sp>
        <p:nvSpPr>
          <p:cNvPr id="17" name="Title 1"/>
          <p:cNvSpPr txBox="1">
            <a:spLocks/>
          </p:cNvSpPr>
          <p:nvPr/>
        </p:nvSpPr>
        <p:spPr>
          <a:xfrm>
            <a:off x="880962" y="536908"/>
            <a:ext cx="1141836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Mahindra Powerol- Designed for customer requirements</a:t>
            </a:r>
            <a:endParaRPr lang="en-IN" sz="3200" dirty="0">
              <a:solidFill>
                <a:srgbClr val="FF0000"/>
              </a:solidFill>
            </a:endParaRPr>
          </a:p>
        </p:txBody>
      </p:sp>
    </p:spTree>
    <p:extLst>
      <p:ext uri="{BB962C8B-B14F-4D97-AF65-F5344CB8AC3E}">
        <p14:creationId xmlns:p14="http://schemas.microsoft.com/office/powerpoint/2010/main" xmlns="" val="4179364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80962" y="536908"/>
            <a:ext cx="1141836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Why Mahindra Powerol in Nepal?</a:t>
            </a:r>
            <a:endParaRPr lang="en-IN" sz="3200" dirty="0">
              <a:solidFill>
                <a:srgbClr val="FF0000"/>
              </a:solidFill>
            </a:endParaRPr>
          </a:p>
        </p:txBody>
      </p:sp>
      <p:sp>
        <p:nvSpPr>
          <p:cNvPr id="4" name="TextBox 3"/>
          <p:cNvSpPr txBox="1"/>
          <p:nvPr/>
        </p:nvSpPr>
        <p:spPr>
          <a:xfrm>
            <a:off x="6312688" y="1814220"/>
            <a:ext cx="4066969" cy="400110"/>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smtClean="0"/>
              <a:t>Best in class fuel efficiency</a:t>
            </a:r>
            <a:endParaRPr lang="en-US" sz="2000" b="1" dirty="0"/>
          </a:p>
        </p:txBody>
      </p:sp>
      <p:sp>
        <p:nvSpPr>
          <p:cNvPr id="5" name="TextBox 4"/>
          <p:cNvSpPr txBox="1"/>
          <p:nvPr/>
        </p:nvSpPr>
        <p:spPr>
          <a:xfrm>
            <a:off x="6315657" y="2619061"/>
            <a:ext cx="4064000" cy="400110"/>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smtClean="0"/>
              <a:t>Strong after sales support</a:t>
            </a:r>
            <a:endParaRPr lang="en-US" sz="2000" b="1" dirty="0"/>
          </a:p>
        </p:txBody>
      </p:sp>
      <p:sp>
        <p:nvSpPr>
          <p:cNvPr id="6" name="TextBox 5"/>
          <p:cNvSpPr txBox="1"/>
          <p:nvPr/>
        </p:nvSpPr>
        <p:spPr>
          <a:xfrm>
            <a:off x="6315657" y="3365616"/>
            <a:ext cx="4064000" cy="400110"/>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smtClean="0"/>
              <a:t>Lowest noise level</a:t>
            </a:r>
            <a:endParaRPr lang="en-US" sz="2000" b="1" dirty="0"/>
          </a:p>
        </p:txBody>
      </p:sp>
      <p:sp>
        <p:nvSpPr>
          <p:cNvPr id="7" name="TextBox 6"/>
          <p:cNvSpPr txBox="1"/>
          <p:nvPr/>
        </p:nvSpPr>
        <p:spPr>
          <a:xfrm>
            <a:off x="6315657" y="4100310"/>
            <a:ext cx="4064000" cy="400110"/>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a:t>Easily available spare parts</a:t>
            </a:r>
          </a:p>
        </p:txBody>
      </p:sp>
      <p:sp>
        <p:nvSpPr>
          <p:cNvPr id="8" name="TextBox 7"/>
          <p:cNvSpPr txBox="1"/>
          <p:nvPr/>
        </p:nvSpPr>
        <p:spPr>
          <a:xfrm>
            <a:off x="6315657" y="4931072"/>
            <a:ext cx="4064000" cy="707886"/>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a:t>Low maintenance &amp; cost of ownership</a:t>
            </a:r>
          </a:p>
        </p:txBody>
      </p:sp>
      <p:pic>
        <p:nvPicPr>
          <p:cNvPr id="10" name="Picture 9"/>
          <p:cNvPicPr>
            <a:picLocks noChangeAspect="1"/>
          </p:cNvPicPr>
          <p:nvPr/>
        </p:nvPicPr>
        <p:blipFill>
          <a:blip r:embed="rId2"/>
          <a:stretch>
            <a:fillRect/>
          </a:stretch>
        </p:blipFill>
        <p:spPr>
          <a:xfrm>
            <a:off x="2103343" y="2765026"/>
            <a:ext cx="2638424" cy="2001399"/>
          </a:xfrm>
          <a:prstGeom prst="rect">
            <a:avLst/>
          </a:prstGeom>
        </p:spPr>
      </p:pic>
      <p:sp>
        <p:nvSpPr>
          <p:cNvPr id="16" name="TextBox 15"/>
          <p:cNvSpPr txBox="1"/>
          <p:nvPr/>
        </p:nvSpPr>
        <p:spPr>
          <a:xfrm>
            <a:off x="6315657" y="6069610"/>
            <a:ext cx="4064000" cy="400110"/>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smtClean="0"/>
              <a:t>Ideal for rooftop installations</a:t>
            </a:r>
            <a:endParaRPr lang="en-US" sz="2000" b="1" dirty="0"/>
          </a:p>
        </p:txBody>
      </p:sp>
    </p:spTree>
    <p:extLst>
      <p:ext uri="{BB962C8B-B14F-4D97-AF65-F5344CB8AC3E}">
        <p14:creationId xmlns:p14="http://schemas.microsoft.com/office/powerpoint/2010/main" xmlns="" val="3651475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80962" y="536908"/>
            <a:ext cx="1141836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Why Mahindra Powerol in Nepal?</a:t>
            </a:r>
            <a:endParaRPr lang="en-IN" sz="3200" dirty="0">
              <a:solidFill>
                <a:srgbClr val="FF0000"/>
              </a:solidFill>
            </a:endParaRPr>
          </a:p>
        </p:txBody>
      </p:sp>
      <p:sp>
        <p:nvSpPr>
          <p:cNvPr id="4" name="TextBox 3"/>
          <p:cNvSpPr txBox="1"/>
          <p:nvPr/>
        </p:nvSpPr>
        <p:spPr>
          <a:xfrm>
            <a:off x="509117" y="1665440"/>
            <a:ext cx="4066969" cy="400110"/>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smtClean="0"/>
              <a:t>Best in class fuel efficiency</a:t>
            </a:r>
            <a:endParaRPr lang="en-US" sz="2000" b="1" dirty="0"/>
          </a:p>
        </p:txBody>
      </p:sp>
      <p:sp>
        <p:nvSpPr>
          <p:cNvPr id="5" name="TextBox 4"/>
          <p:cNvSpPr txBox="1"/>
          <p:nvPr/>
        </p:nvSpPr>
        <p:spPr>
          <a:xfrm>
            <a:off x="7526271" y="1597318"/>
            <a:ext cx="4064000" cy="400110"/>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smtClean="0"/>
              <a:t>Strong after sales support</a:t>
            </a:r>
            <a:endParaRPr lang="en-US" sz="2000" b="1" dirty="0"/>
          </a:p>
        </p:txBody>
      </p:sp>
      <p:sp>
        <p:nvSpPr>
          <p:cNvPr id="6" name="TextBox 5"/>
          <p:cNvSpPr txBox="1"/>
          <p:nvPr/>
        </p:nvSpPr>
        <p:spPr>
          <a:xfrm>
            <a:off x="509116" y="5377697"/>
            <a:ext cx="4064000" cy="400110"/>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smtClean="0"/>
              <a:t>Lowest noise level</a:t>
            </a:r>
            <a:endParaRPr lang="en-US" sz="2000" b="1" dirty="0"/>
          </a:p>
        </p:txBody>
      </p:sp>
      <p:sp>
        <p:nvSpPr>
          <p:cNvPr id="7" name="TextBox 6"/>
          <p:cNvSpPr txBox="1"/>
          <p:nvPr/>
        </p:nvSpPr>
        <p:spPr>
          <a:xfrm>
            <a:off x="7502151" y="3372646"/>
            <a:ext cx="4064000" cy="400110"/>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a:t>Easily available spare parts</a:t>
            </a:r>
          </a:p>
        </p:txBody>
      </p:sp>
      <p:sp>
        <p:nvSpPr>
          <p:cNvPr id="8" name="TextBox 7"/>
          <p:cNvSpPr txBox="1"/>
          <p:nvPr/>
        </p:nvSpPr>
        <p:spPr>
          <a:xfrm>
            <a:off x="509116" y="3390898"/>
            <a:ext cx="4064000" cy="400110"/>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a:t>Low </a:t>
            </a:r>
            <a:r>
              <a:rPr lang="en-US" sz="2000" b="1" dirty="0" smtClean="0"/>
              <a:t>cost </a:t>
            </a:r>
            <a:r>
              <a:rPr lang="en-US" sz="2000" b="1" dirty="0"/>
              <a:t>of ownership</a:t>
            </a:r>
          </a:p>
        </p:txBody>
      </p:sp>
      <p:pic>
        <p:nvPicPr>
          <p:cNvPr id="10" name="Picture 9"/>
          <p:cNvPicPr>
            <a:picLocks noChangeAspect="1"/>
          </p:cNvPicPr>
          <p:nvPr/>
        </p:nvPicPr>
        <p:blipFill>
          <a:blip r:embed="rId2"/>
          <a:stretch>
            <a:fillRect/>
          </a:stretch>
        </p:blipFill>
        <p:spPr>
          <a:xfrm>
            <a:off x="5078362" y="3045092"/>
            <a:ext cx="1918544" cy="1455328"/>
          </a:xfrm>
          <a:prstGeom prst="rect">
            <a:avLst/>
          </a:prstGeom>
        </p:spPr>
      </p:pic>
      <p:sp>
        <p:nvSpPr>
          <p:cNvPr id="16" name="TextBox 15"/>
          <p:cNvSpPr txBox="1"/>
          <p:nvPr/>
        </p:nvSpPr>
        <p:spPr>
          <a:xfrm>
            <a:off x="7526271" y="5377697"/>
            <a:ext cx="4064000" cy="400110"/>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sz="2000" b="1" dirty="0" smtClean="0"/>
              <a:t>Ideal for rooftop installations*</a:t>
            </a:r>
            <a:endParaRPr lang="en-US" sz="2000" b="1" dirty="0"/>
          </a:p>
        </p:txBody>
      </p:sp>
      <p:sp>
        <p:nvSpPr>
          <p:cNvPr id="11" name="TextBox 10"/>
          <p:cNvSpPr txBox="1"/>
          <p:nvPr/>
        </p:nvSpPr>
        <p:spPr>
          <a:xfrm>
            <a:off x="506147" y="2374281"/>
            <a:ext cx="4066969" cy="707886"/>
          </a:xfrm>
          <a:prstGeom prst="rect">
            <a:avLst/>
          </a:prstGeom>
          <a:solidFill>
            <a:schemeClr val="accent2"/>
          </a:solidFill>
          <a:scene3d>
            <a:camera prst="orthographicFront"/>
            <a:lightRig rig="threePt" dir="t"/>
          </a:scene3d>
          <a:sp3d>
            <a:bevelT/>
          </a:sp3d>
        </p:spPr>
        <p:txBody>
          <a:bodyPr wrap="square" rtlCol="0">
            <a:spAutoFit/>
          </a:bodyPr>
          <a:lstStyle/>
          <a:p>
            <a:r>
              <a:rPr lang="en-US" sz="2000" b="1" dirty="0" smtClean="0"/>
              <a:t>15-20%* lower than main competition across the range</a:t>
            </a:r>
            <a:endParaRPr lang="en-US" sz="2000" b="1" dirty="0"/>
          </a:p>
        </p:txBody>
      </p:sp>
      <p:sp>
        <p:nvSpPr>
          <p:cNvPr id="12" name="TextBox 11"/>
          <p:cNvSpPr txBox="1"/>
          <p:nvPr/>
        </p:nvSpPr>
        <p:spPr>
          <a:xfrm>
            <a:off x="506146" y="4063928"/>
            <a:ext cx="4066969" cy="1015663"/>
          </a:xfrm>
          <a:prstGeom prst="rect">
            <a:avLst/>
          </a:prstGeom>
          <a:solidFill>
            <a:schemeClr val="accent1">
              <a:lumMod val="60000"/>
              <a:lumOff val="40000"/>
            </a:schemeClr>
          </a:solidFill>
          <a:scene3d>
            <a:camera prst="orthographicFront"/>
            <a:lightRig rig="threePt" dir="t"/>
          </a:scene3d>
          <a:sp3d>
            <a:bevelT/>
          </a:sp3d>
        </p:spPr>
        <p:txBody>
          <a:bodyPr wrap="square" rtlCol="0">
            <a:spAutoFit/>
          </a:bodyPr>
          <a:lstStyle/>
          <a:p>
            <a:r>
              <a:rPr lang="en-US" sz="2000" b="1" dirty="0" smtClean="0"/>
              <a:t>Savings of NPR 6.5L* for a period of 5 years (Reference rating: 20kVA)</a:t>
            </a:r>
            <a:endParaRPr lang="en-US" sz="2000" b="1" dirty="0"/>
          </a:p>
        </p:txBody>
      </p:sp>
      <p:sp>
        <p:nvSpPr>
          <p:cNvPr id="13" name="TextBox 12"/>
          <p:cNvSpPr txBox="1"/>
          <p:nvPr/>
        </p:nvSpPr>
        <p:spPr>
          <a:xfrm>
            <a:off x="506147" y="5974238"/>
            <a:ext cx="4066969" cy="707886"/>
          </a:xfrm>
          <a:prstGeom prst="rect">
            <a:avLst/>
          </a:prstGeom>
          <a:solidFill>
            <a:schemeClr val="accent5">
              <a:lumMod val="60000"/>
              <a:lumOff val="40000"/>
            </a:schemeClr>
          </a:solidFill>
          <a:scene3d>
            <a:camera prst="orthographicFront"/>
            <a:lightRig rig="threePt" dir="t"/>
          </a:scene3d>
          <a:sp3d>
            <a:bevelT/>
          </a:sp3d>
        </p:spPr>
        <p:txBody>
          <a:bodyPr wrap="square" rtlCol="0">
            <a:spAutoFit/>
          </a:bodyPr>
          <a:lstStyle/>
          <a:p>
            <a:r>
              <a:rPr lang="en-US" sz="2000" b="1" dirty="0" smtClean="0"/>
              <a:t>Talk comfortably on your mobile at distance of 1m</a:t>
            </a:r>
            <a:endParaRPr lang="en-US" sz="2000" b="1" dirty="0"/>
          </a:p>
        </p:txBody>
      </p:sp>
      <p:sp>
        <p:nvSpPr>
          <p:cNvPr id="14" name="TextBox 13"/>
          <p:cNvSpPr txBox="1"/>
          <p:nvPr/>
        </p:nvSpPr>
        <p:spPr>
          <a:xfrm>
            <a:off x="7526271" y="2257927"/>
            <a:ext cx="4066969" cy="707886"/>
          </a:xfrm>
          <a:prstGeom prst="rect">
            <a:avLst/>
          </a:prstGeom>
          <a:solidFill>
            <a:schemeClr val="accent4">
              <a:lumMod val="75000"/>
            </a:schemeClr>
          </a:solidFill>
          <a:scene3d>
            <a:camera prst="orthographicFront"/>
            <a:lightRig rig="threePt" dir="t"/>
          </a:scene3d>
          <a:sp3d>
            <a:bevelT/>
          </a:sp3d>
        </p:spPr>
        <p:txBody>
          <a:bodyPr wrap="square" rtlCol="0">
            <a:spAutoFit/>
          </a:bodyPr>
          <a:lstStyle/>
          <a:p>
            <a:r>
              <a:rPr lang="en-US" sz="2000" b="1" dirty="0" smtClean="0"/>
              <a:t>10 dealers under Agni Energy +  50+ dealers under Agni Group</a:t>
            </a:r>
            <a:endParaRPr lang="en-US" sz="2000" b="1" dirty="0"/>
          </a:p>
        </p:txBody>
      </p:sp>
      <p:sp>
        <p:nvSpPr>
          <p:cNvPr id="15" name="TextBox 14"/>
          <p:cNvSpPr txBox="1"/>
          <p:nvPr/>
        </p:nvSpPr>
        <p:spPr>
          <a:xfrm>
            <a:off x="7502151" y="4037776"/>
            <a:ext cx="4066969" cy="1015663"/>
          </a:xfrm>
          <a:prstGeom prst="rect">
            <a:avLst/>
          </a:prstGeom>
          <a:solidFill>
            <a:srgbClr val="92D050"/>
          </a:solidFill>
          <a:scene3d>
            <a:camera prst="orthographicFront"/>
            <a:lightRig rig="threePt" dir="t"/>
          </a:scene3d>
          <a:sp3d>
            <a:bevelT/>
          </a:sp3d>
        </p:spPr>
        <p:txBody>
          <a:bodyPr wrap="square" rtlCol="0">
            <a:spAutoFit/>
          </a:bodyPr>
          <a:lstStyle/>
          <a:p>
            <a:r>
              <a:rPr lang="en-US" sz="2000" b="1" dirty="0" smtClean="0"/>
              <a:t>Commonality with Mahindra tractors up to 75kVA &amp; trucks from 82.5kVA onwards</a:t>
            </a:r>
            <a:endParaRPr lang="en-US" sz="2000" b="1" dirty="0"/>
          </a:p>
        </p:txBody>
      </p:sp>
      <p:sp>
        <p:nvSpPr>
          <p:cNvPr id="17" name="TextBox 16"/>
          <p:cNvSpPr txBox="1"/>
          <p:nvPr/>
        </p:nvSpPr>
        <p:spPr>
          <a:xfrm>
            <a:off x="7526271" y="5974238"/>
            <a:ext cx="4066969" cy="707886"/>
          </a:xfrm>
          <a:prstGeom prst="rect">
            <a:avLst/>
          </a:prstGeom>
          <a:solidFill>
            <a:srgbClr val="47A8E3"/>
          </a:solidFill>
          <a:scene3d>
            <a:camera prst="orthographicFront"/>
            <a:lightRig rig="threePt" dir="t"/>
          </a:scene3d>
          <a:sp3d>
            <a:bevelT/>
          </a:sp3d>
        </p:spPr>
        <p:txBody>
          <a:bodyPr wrap="square" rtlCol="0">
            <a:spAutoFit/>
          </a:bodyPr>
          <a:lstStyle/>
          <a:p>
            <a:r>
              <a:rPr lang="en-US" sz="2000" b="1" dirty="0" smtClean="0"/>
              <a:t>Running successfully across many institutions in Nepal</a:t>
            </a:r>
            <a:endParaRPr lang="en-US" sz="2000" b="1" dirty="0"/>
          </a:p>
        </p:txBody>
      </p:sp>
      <p:sp>
        <p:nvSpPr>
          <p:cNvPr id="9" name="Down Arrow 8"/>
          <p:cNvSpPr/>
          <p:nvPr/>
        </p:nvSpPr>
        <p:spPr>
          <a:xfrm>
            <a:off x="2176530" y="2065550"/>
            <a:ext cx="363101" cy="30873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smtClean="0">
              <a:solidFill>
                <a:schemeClr val="accent1"/>
              </a:solidFill>
            </a:endParaRPr>
          </a:p>
        </p:txBody>
      </p:sp>
      <p:sp>
        <p:nvSpPr>
          <p:cNvPr id="18" name="Down Arrow 17"/>
          <p:cNvSpPr/>
          <p:nvPr/>
        </p:nvSpPr>
        <p:spPr>
          <a:xfrm>
            <a:off x="2176530" y="3772756"/>
            <a:ext cx="363101" cy="30873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smtClean="0">
              <a:solidFill>
                <a:schemeClr val="accent1"/>
              </a:solidFill>
            </a:endParaRPr>
          </a:p>
        </p:txBody>
      </p:sp>
      <p:sp>
        <p:nvSpPr>
          <p:cNvPr id="19" name="Down Arrow 18"/>
          <p:cNvSpPr/>
          <p:nvPr/>
        </p:nvSpPr>
        <p:spPr>
          <a:xfrm>
            <a:off x="2176529" y="5746825"/>
            <a:ext cx="363101" cy="30873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smtClean="0">
              <a:solidFill>
                <a:schemeClr val="accent1"/>
              </a:solidFill>
            </a:endParaRPr>
          </a:p>
        </p:txBody>
      </p:sp>
      <p:sp>
        <p:nvSpPr>
          <p:cNvPr id="20" name="Down Arrow 19"/>
          <p:cNvSpPr/>
          <p:nvPr/>
        </p:nvSpPr>
        <p:spPr>
          <a:xfrm>
            <a:off x="9376720" y="1965302"/>
            <a:ext cx="363101" cy="30873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smtClean="0">
              <a:solidFill>
                <a:schemeClr val="accent1"/>
              </a:solidFill>
            </a:endParaRPr>
          </a:p>
        </p:txBody>
      </p:sp>
      <p:sp>
        <p:nvSpPr>
          <p:cNvPr id="21" name="Down Arrow 20"/>
          <p:cNvSpPr/>
          <p:nvPr/>
        </p:nvSpPr>
        <p:spPr>
          <a:xfrm>
            <a:off x="9376720" y="3729045"/>
            <a:ext cx="363101" cy="30873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smtClean="0">
              <a:solidFill>
                <a:schemeClr val="accent1"/>
              </a:solidFill>
            </a:endParaRPr>
          </a:p>
        </p:txBody>
      </p:sp>
      <p:sp>
        <p:nvSpPr>
          <p:cNvPr id="22" name="Down Arrow 21"/>
          <p:cNvSpPr/>
          <p:nvPr/>
        </p:nvSpPr>
        <p:spPr>
          <a:xfrm>
            <a:off x="9404970" y="5751082"/>
            <a:ext cx="363101" cy="30873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endParaRPr lang="en-US" sz="1000" b="1" dirty="0" smtClean="0">
              <a:solidFill>
                <a:schemeClr val="accent1"/>
              </a:solidFill>
            </a:endParaRPr>
          </a:p>
        </p:txBody>
      </p:sp>
      <p:sp>
        <p:nvSpPr>
          <p:cNvPr id="23" name="TextBox 22"/>
          <p:cNvSpPr txBox="1"/>
          <p:nvPr/>
        </p:nvSpPr>
        <p:spPr>
          <a:xfrm>
            <a:off x="10396239" y="6651941"/>
            <a:ext cx="1903085" cy="253916"/>
          </a:xfrm>
          <a:prstGeom prst="rect">
            <a:avLst/>
          </a:prstGeom>
          <a:noFill/>
        </p:spPr>
        <p:txBody>
          <a:bodyPr wrap="none" rtlCol="0">
            <a:spAutoFit/>
          </a:bodyPr>
          <a:lstStyle/>
          <a:p>
            <a:r>
              <a:rPr lang="en-US" sz="1050" i="1" dirty="0" smtClean="0"/>
              <a:t>* Terms &amp; conditions applied</a:t>
            </a:r>
            <a:endParaRPr lang="en-US" sz="1050" i="1" dirty="0"/>
          </a:p>
        </p:txBody>
      </p:sp>
    </p:spTree>
    <p:extLst>
      <p:ext uri="{BB962C8B-B14F-4D97-AF65-F5344CB8AC3E}">
        <p14:creationId xmlns:p14="http://schemas.microsoft.com/office/powerpoint/2010/main" xmlns="" val="10878769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80962" y="536908"/>
            <a:ext cx="1141836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Reference Installations across segments</a:t>
            </a:r>
            <a:endParaRPr lang="en-IN" sz="3200" dirty="0">
              <a:solidFill>
                <a:srgbClr val="FF0000"/>
              </a:solidFill>
            </a:endParaRPr>
          </a:p>
        </p:txBody>
      </p:sp>
      <p:pic>
        <p:nvPicPr>
          <p:cNvPr id="3" name="Picture 2"/>
          <p:cNvPicPr>
            <a:picLocks noChangeAspect="1"/>
          </p:cNvPicPr>
          <p:nvPr/>
        </p:nvPicPr>
        <p:blipFill>
          <a:blip r:embed="rId2"/>
          <a:stretch>
            <a:fillRect/>
          </a:stretch>
        </p:blipFill>
        <p:spPr>
          <a:xfrm>
            <a:off x="694566" y="1359645"/>
            <a:ext cx="3207734" cy="2310212"/>
          </a:xfrm>
          <a:prstGeom prst="rect">
            <a:avLst/>
          </a:prstGeom>
        </p:spPr>
      </p:pic>
      <p:sp>
        <p:nvSpPr>
          <p:cNvPr id="4" name="TextBox 3"/>
          <p:cNvSpPr txBox="1"/>
          <p:nvPr/>
        </p:nvSpPr>
        <p:spPr>
          <a:xfrm>
            <a:off x="1382253" y="3676985"/>
            <a:ext cx="1832360" cy="461665"/>
          </a:xfrm>
          <a:prstGeom prst="rect">
            <a:avLst/>
          </a:prstGeom>
          <a:noFill/>
        </p:spPr>
        <p:txBody>
          <a:bodyPr wrap="none" rtlCol="0">
            <a:spAutoFit/>
          </a:bodyPr>
          <a:lstStyle/>
          <a:p>
            <a:pPr algn="ctr"/>
            <a:r>
              <a:rPr lang="en-US" sz="1200" dirty="0" smtClean="0"/>
              <a:t>UNICEF BIRATNAGAR </a:t>
            </a:r>
          </a:p>
          <a:p>
            <a:pPr algn="ctr"/>
            <a:r>
              <a:rPr lang="en-US" sz="1200" dirty="0" smtClean="0"/>
              <a:t>1 X 100kVA</a:t>
            </a:r>
            <a:endParaRPr lang="en-IN" sz="1200" dirty="0"/>
          </a:p>
        </p:txBody>
      </p:sp>
      <p:pic>
        <p:nvPicPr>
          <p:cNvPr id="5" name="Picture 4"/>
          <p:cNvPicPr>
            <a:picLocks noChangeAspect="1"/>
          </p:cNvPicPr>
          <p:nvPr/>
        </p:nvPicPr>
        <p:blipFill>
          <a:blip r:embed="rId3"/>
          <a:stretch>
            <a:fillRect/>
          </a:stretch>
        </p:blipFill>
        <p:spPr>
          <a:xfrm>
            <a:off x="8425533" y="1359645"/>
            <a:ext cx="3654543" cy="2310212"/>
          </a:xfrm>
          <a:prstGeom prst="rect">
            <a:avLst/>
          </a:prstGeom>
        </p:spPr>
      </p:pic>
      <p:pic>
        <p:nvPicPr>
          <p:cNvPr id="6" name="Picture 5"/>
          <p:cNvPicPr>
            <a:picLocks noChangeAspect="1"/>
          </p:cNvPicPr>
          <p:nvPr/>
        </p:nvPicPr>
        <p:blipFill>
          <a:blip r:embed="rId4"/>
          <a:stretch>
            <a:fillRect/>
          </a:stretch>
        </p:blipFill>
        <p:spPr>
          <a:xfrm>
            <a:off x="4812374" y="1359645"/>
            <a:ext cx="3431143" cy="2310212"/>
          </a:xfrm>
          <a:prstGeom prst="rect">
            <a:avLst/>
          </a:prstGeom>
        </p:spPr>
      </p:pic>
      <p:sp>
        <p:nvSpPr>
          <p:cNvPr id="7" name="TextBox 6"/>
          <p:cNvSpPr txBox="1"/>
          <p:nvPr/>
        </p:nvSpPr>
        <p:spPr>
          <a:xfrm>
            <a:off x="6527945" y="3682503"/>
            <a:ext cx="3898760" cy="461665"/>
          </a:xfrm>
          <a:prstGeom prst="rect">
            <a:avLst/>
          </a:prstGeom>
          <a:noFill/>
        </p:spPr>
        <p:txBody>
          <a:bodyPr wrap="none" rtlCol="0">
            <a:spAutoFit/>
          </a:bodyPr>
          <a:lstStyle/>
          <a:p>
            <a:pPr algn="ctr"/>
            <a:r>
              <a:rPr lang="en-US" sz="1200" dirty="0" smtClean="0"/>
              <a:t>NEPAL APF PROJECT FOR SOUTH SUDAN </a:t>
            </a:r>
          </a:p>
          <a:p>
            <a:r>
              <a:rPr lang="en-US" sz="1200" dirty="0"/>
              <a:t>6</a:t>
            </a:r>
            <a:r>
              <a:rPr lang="en-US" sz="1200" dirty="0" smtClean="0"/>
              <a:t> X 140kVA, 5 X 62.5kVA (Trolley), 5 X 40kVA (Trolley)</a:t>
            </a:r>
            <a:endParaRPr lang="en-IN" sz="1200"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xmlns="" val="0"/>
              </a:ext>
            </a:extLst>
          </a:blip>
          <a:srcRect l="23897" t="37933" r="40892" b="15118"/>
          <a:stretch/>
        </p:blipFill>
        <p:spPr>
          <a:xfrm>
            <a:off x="694566" y="4250029"/>
            <a:ext cx="2086377" cy="2086377"/>
          </a:xfrm>
          <a:prstGeom prst="rect">
            <a:avLst/>
          </a:prstGeom>
        </p:spPr>
      </p:pic>
      <p:sp>
        <p:nvSpPr>
          <p:cNvPr id="9" name="TextBox 8"/>
          <p:cNvSpPr txBox="1"/>
          <p:nvPr/>
        </p:nvSpPr>
        <p:spPr>
          <a:xfrm>
            <a:off x="321119" y="6336406"/>
            <a:ext cx="2833276" cy="461665"/>
          </a:xfrm>
          <a:prstGeom prst="rect">
            <a:avLst/>
          </a:prstGeom>
          <a:noFill/>
        </p:spPr>
        <p:txBody>
          <a:bodyPr wrap="none" rtlCol="0">
            <a:spAutoFit/>
          </a:bodyPr>
          <a:lstStyle/>
          <a:p>
            <a:pPr algn="ctr"/>
            <a:r>
              <a:rPr lang="en-US" sz="1200" dirty="0" smtClean="0"/>
              <a:t>PRABHU BIKASH BANK (ROOFTOP)</a:t>
            </a:r>
          </a:p>
          <a:p>
            <a:pPr algn="ctr"/>
            <a:r>
              <a:rPr lang="en-US" sz="1200" dirty="0" smtClean="0"/>
              <a:t>1 X 62.5kVA</a:t>
            </a:r>
            <a:endParaRPr lang="en-IN" sz="1200" dirty="0"/>
          </a:p>
        </p:txBody>
      </p:sp>
      <p:pic>
        <p:nvPicPr>
          <p:cNvPr id="10" name="Picture 9"/>
          <p:cNvPicPr>
            <a:picLocks noChangeAspect="1"/>
          </p:cNvPicPr>
          <p:nvPr/>
        </p:nvPicPr>
        <p:blipFill rotWithShape="1">
          <a:blip r:embed="rId6">
            <a:extLst>
              <a:ext uri="{28A0092B-C50C-407E-A947-70E740481C1C}">
                <a14:useLocalDpi xmlns:a14="http://schemas.microsoft.com/office/drawing/2010/main" xmlns="" val="0"/>
              </a:ext>
            </a:extLst>
          </a:blip>
          <a:srcRect l="55728" t="19530" b="21878"/>
          <a:stretch/>
        </p:blipFill>
        <p:spPr>
          <a:xfrm>
            <a:off x="4812374" y="4250029"/>
            <a:ext cx="2011154" cy="1996225"/>
          </a:xfrm>
          <a:prstGeom prst="rect">
            <a:avLst/>
          </a:prstGeom>
        </p:spPr>
      </p:pic>
      <p:sp>
        <p:nvSpPr>
          <p:cNvPr id="11" name="TextBox 10"/>
          <p:cNvSpPr txBox="1"/>
          <p:nvPr/>
        </p:nvSpPr>
        <p:spPr>
          <a:xfrm>
            <a:off x="4695766" y="6336406"/>
            <a:ext cx="2127762" cy="461665"/>
          </a:xfrm>
          <a:prstGeom prst="rect">
            <a:avLst/>
          </a:prstGeom>
          <a:noFill/>
        </p:spPr>
        <p:txBody>
          <a:bodyPr wrap="none" rtlCol="0">
            <a:spAutoFit/>
          </a:bodyPr>
          <a:lstStyle/>
          <a:p>
            <a:pPr algn="ctr"/>
            <a:r>
              <a:rPr lang="en-US" sz="1200" dirty="0" smtClean="0"/>
              <a:t>EMBASSY IN KATHMANDU</a:t>
            </a:r>
          </a:p>
          <a:p>
            <a:pPr algn="ctr"/>
            <a:r>
              <a:rPr lang="en-US" sz="1200" dirty="0" smtClean="0"/>
              <a:t>1 X 20kVA</a:t>
            </a:r>
            <a:endParaRPr lang="en-IN" sz="1200" dirty="0"/>
          </a:p>
        </p:txBody>
      </p:sp>
      <p:pic>
        <p:nvPicPr>
          <p:cNvPr id="12" name="Picture 1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8595115" y="4318621"/>
            <a:ext cx="2598921" cy="1949191"/>
          </a:xfrm>
          <a:prstGeom prst="rect">
            <a:avLst/>
          </a:prstGeom>
        </p:spPr>
      </p:pic>
      <p:sp>
        <p:nvSpPr>
          <p:cNvPr id="13" name="TextBox 12"/>
          <p:cNvSpPr txBox="1"/>
          <p:nvPr/>
        </p:nvSpPr>
        <p:spPr>
          <a:xfrm>
            <a:off x="8803606" y="6356977"/>
            <a:ext cx="2335704" cy="461665"/>
          </a:xfrm>
          <a:prstGeom prst="rect">
            <a:avLst/>
          </a:prstGeom>
          <a:noFill/>
        </p:spPr>
        <p:txBody>
          <a:bodyPr wrap="none" rtlCol="0">
            <a:spAutoFit/>
          </a:bodyPr>
          <a:lstStyle/>
          <a:p>
            <a:pPr algn="ctr"/>
            <a:r>
              <a:rPr lang="en-US" sz="1200" dirty="0" smtClean="0"/>
              <a:t>ELITE COLLEGE NEPALGUNJ</a:t>
            </a:r>
          </a:p>
          <a:p>
            <a:pPr algn="ctr"/>
            <a:r>
              <a:rPr lang="en-US" sz="1200" dirty="0" smtClean="0"/>
              <a:t>1 X </a:t>
            </a:r>
            <a:r>
              <a:rPr lang="en-US" sz="1200" dirty="0"/>
              <a:t>4</a:t>
            </a:r>
            <a:r>
              <a:rPr lang="en-US" sz="1200" dirty="0" smtClean="0"/>
              <a:t>0kVA</a:t>
            </a:r>
            <a:endParaRPr lang="en-IN" sz="1200" dirty="0"/>
          </a:p>
        </p:txBody>
      </p:sp>
    </p:spTree>
    <p:extLst>
      <p:ext uri="{BB962C8B-B14F-4D97-AF65-F5344CB8AC3E}">
        <p14:creationId xmlns:p14="http://schemas.microsoft.com/office/powerpoint/2010/main" xmlns="" val="37006152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 y="-29389"/>
            <a:ext cx="12161615" cy="6778532"/>
          </a:xfrm>
          <a:prstGeom prst="rect">
            <a:avLst/>
          </a:prstGeom>
        </p:spPr>
      </p:pic>
    </p:spTree>
    <p:extLst>
      <p:ext uri="{BB962C8B-B14F-4D97-AF65-F5344CB8AC3E}">
        <p14:creationId xmlns:p14="http://schemas.microsoft.com/office/powerpoint/2010/main" xmlns="" val="2847562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4120"/>
          <p:cNvPicPr>
            <a:picLocks noGrp="1" noChangeAspect="1"/>
          </p:cNvPicPr>
          <p:nvPr isPhoto="1"/>
        </p:nvPicPr>
        <p:blipFill>
          <a:blip r:embed="rId2" cstate="print">
            <a:lum/>
            <a:extLst>
              <a:ext uri="{28A0092B-C50C-407E-A947-70E740481C1C}">
                <a14:useLocalDpi xmlns:a14="http://schemas.microsoft.com/office/drawing/2010/main" xmlns="" val="0"/>
              </a:ext>
            </a:extLst>
          </a:blip>
          <a:stretch>
            <a:fillRect/>
          </a:stretch>
        </p:blipFill>
        <p:spPr>
          <a:xfrm>
            <a:off x="1893193" y="509789"/>
            <a:ext cx="8474300" cy="5649533"/>
          </a:xfrm>
          <a:prstGeom prst="rect">
            <a:avLst/>
          </a:prstGeom>
          <a:noFill/>
          <a:ln>
            <a:noFill/>
          </a:ln>
        </p:spPr>
      </p:pic>
      <p:sp>
        <p:nvSpPr>
          <p:cNvPr id="3" name="Rectangle 2"/>
          <p:cNvSpPr/>
          <p:nvPr/>
        </p:nvSpPr>
        <p:spPr>
          <a:xfrm>
            <a:off x="3643065" y="6045387"/>
            <a:ext cx="4519507"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xmlns="" val="35031015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Mahindra Group- Corporate AV</a:t>
            </a:r>
            <a:endParaRPr lang="en-US" dirty="0"/>
          </a:p>
        </p:txBody>
      </p:sp>
      <p:sp>
        <p:nvSpPr>
          <p:cNvPr id="4" name="Title 2"/>
          <p:cNvSpPr txBox="1">
            <a:spLocks/>
          </p:cNvSpPr>
          <p:nvPr/>
        </p:nvSpPr>
        <p:spPr bwMode="gray">
          <a:xfrm>
            <a:off x="2588685" y="2336804"/>
            <a:ext cx="7349067" cy="461665"/>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000" b="1" kern="1200" spc="-10" baseline="0">
                <a:solidFill>
                  <a:schemeClr val="bg2"/>
                </a:solidFill>
                <a:latin typeface="+mj-lt"/>
                <a:ea typeface="+mj-ea"/>
                <a:cs typeface="+mj-cs"/>
              </a:defRPr>
            </a:lvl1pPr>
          </a:lstStyle>
          <a:p>
            <a:pPr algn="ctr"/>
            <a:r>
              <a:rPr lang="en-US" dirty="0" smtClean="0">
                <a:solidFill>
                  <a:schemeClr val="accent1"/>
                </a:solidFill>
              </a:rPr>
              <a:t>Agni Group</a:t>
            </a:r>
            <a:endParaRPr lang="en-US" dirty="0">
              <a:solidFill>
                <a:schemeClr val="accent1"/>
              </a:solidFill>
            </a:endParaRPr>
          </a:p>
        </p:txBody>
      </p:sp>
      <p:pic>
        <p:nvPicPr>
          <p:cNvPr id="5" name="Picture 4"/>
          <p:cNvPicPr>
            <a:picLocks noChangeAspect="1"/>
          </p:cNvPicPr>
          <p:nvPr/>
        </p:nvPicPr>
        <p:blipFill>
          <a:blip r:embed="rId2"/>
          <a:stretch>
            <a:fillRect/>
          </a:stretch>
        </p:blipFill>
        <p:spPr>
          <a:xfrm>
            <a:off x="10172315" y="0"/>
            <a:ext cx="2019685" cy="880450"/>
          </a:xfrm>
          <a:prstGeom prst="rect">
            <a:avLst/>
          </a:prstGeom>
        </p:spPr>
      </p:pic>
    </p:spTree>
    <p:extLst>
      <p:ext uri="{BB962C8B-B14F-4D97-AF65-F5344CB8AC3E}">
        <p14:creationId xmlns:p14="http://schemas.microsoft.com/office/powerpoint/2010/main" xmlns="" val="36332416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72315" y="0"/>
            <a:ext cx="2019685" cy="880450"/>
          </a:xfrm>
          <a:prstGeom prst="rect">
            <a:avLst/>
          </a:prstGeom>
        </p:spPr>
      </p:pic>
      <p:sp>
        <p:nvSpPr>
          <p:cNvPr id="3" name="Rectangle 2"/>
          <p:cNvSpPr/>
          <p:nvPr/>
        </p:nvSpPr>
        <p:spPr>
          <a:xfrm>
            <a:off x="704045" y="1627520"/>
            <a:ext cx="9468270" cy="2862322"/>
          </a:xfrm>
          <a:prstGeom prst="rect">
            <a:avLst/>
          </a:prstGeom>
        </p:spPr>
        <p:txBody>
          <a:bodyPr wrap="square">
            <a:spAutoFit/>
          </a:bodyPr>
          <a:lstStyle/>
          <a:p>
            <a:pPr marL="285750" indent="-285750">
              <a:buFont typeface="Wingdings" panose="05000000000000000000" pitchFamily="2" charset="2"/>
              <a:buChar char="q"/>
            </a:pPr>
            <a:r>
              <a:rPr lang="en-US" dirty="0"/>
              <a:t>Present in Automobile Trading Business from last 25 </a:t>
            </a:r>
            <a:r>
              <a:rPr lang="en-US" dirty="0" smtClean="0"/>
              <a:t>years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Represent </a:t>
            </a:r>
            <a:r>
              <a:rPr lang="en-US" dirty="0"/>
              <a:t>among </a:t>
            </a:r>
            <a:r>
              <a:rPr lang="en-US" dirty="0" smtClean="0"/>
              <a:t>76 </a:t>
            </a:r>
            <a:r>
              <a:rPr lang="en-US" dirty="0"/>
              <a:t>% market share in Utility Vehicle </a:t>
            </a:r>
            <a:r>
              <a:rPr lang="en-US" dirty="0" smtClean="0"/>
              <a:t>Segment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Wide </a:t>
            </a:r>
            <a:r>
              <a:rPr lang="en-US" dirty="0"/>
              <a:t>presence of dealers and distribution channel across the </a:t>
            </a:r>
            <a:r>
              <a:rPr lang="en-US" dirty="0" smtClean="0"/>
              <a:t>country</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Continuous </a:t>
            </a:r>
            <a:r>
              <a:rPr lang="en-US" dirty="0"/>
              <a:t>Market Diversification in Energy &amp; Power Backup </a:t>
            </a:r>
            <a:r>
              <a:rPr lang="en-US" dirty="0" smtClean="0"/>
              <a:t>Solutions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Dedicated </a:t>
            </a:r>
            <a:r>
              <a:rPr lang="en-US" dirty="0"/>
              <a:t>marketing, sales and product development team for continuous value addition of products marketed by Agni</a:t>
            </a:r>
            <a:r>
              <a:rPr lang="en-US" sz="1600" dirty="0"/>
              <a:t>.</a:t>
            </a:r>
          </a:p>
        </p:txBody>
      </p:sp>
      <p:sp>
        <p:nvSpPr>
          <p:cNvPr id="4" name="Title 1"/>
          <p:cNvSpPr txBox="1">
            <a:spLocks/>
          </p:cNvSpPr>
          <p:nvPr/>
        </p:nvSpPr>
        <p:spPr>
          <a:xfrm>
            <a:off x="880962" y="536908"/>
            <a:ext cx="1141836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Corporate Profile- Agni Group</a:t>
            </a:r>
            <a:endParaRPr lang="en-IN" sz="3200" dirty="0">
              <a:solidFill>
                <a:srgbClr val="FF0000"/>
              </a:solidFill>
            </a:endParaRPr>
          </a:p>
        </p:txBody>
      </p:sp>
    </p:spTree>
    <p:extLst>
      <p:ext uri="{BB962C8B-B14F-4D97-AF65-F5344CB8AC3E}">
        <p14:creationId xmlns:p14="http://schemas.microsoft.com/office/powerpoint/2010/main" xmlns="" val="4038222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72315" y="0"/>
            <a:ext cx="2019685" cy="880450"/>
          </a:xfrm>
          <a:prstGeom prst="rect">
            <a:avLst/>
          </a:prstGeom>
        </p:spPr>
      </p:pic>
      <p:sp>
        <p:nvSpPr>
          <p:cNvPr id="3" name="Title 1"/>
          <p:cNvSpPr>
            <a:spLocks noGrp="1"/>
          </p:cNvSpPr>
          <p:nvPr/>
        </p:nvSpPr>
        <p:spPr>
          <a:xfrm>
            <a:off x="762000" y="44022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spc="-10" dirty="0">
                <a:solidFill>
                  <a:srgbClr val="FF0000"/>
                </a:solidFill>
              </a:rPr>
              <a:t>Business Portfolio</a:t>
            </a:r>
          </a:p>
        </p:txBody>
      </p:sp>
      <p:pic>
        <p:nvPicPr>
          <p:cNvPr id="4" name="Content Placeholder 3"/>
          <p:cNvPicPr>
            <a:picLocks noGrp="1" noChangeAspect="1"/>
          </p:cNvPicPr>
          <p:nvPr/>
        </p:nvPicPr>
        <p:blipFill>
          <a:blip r:embed="rId3">
            <a:extLst>
              <a:ext uri="{28A0092B-C50C-407E-A947-70E740481C1C}">
                <a14:useLocalDpi xmlns:a14="http://schemas.microsoft.com/office/drawing/2010/main" xmlns="" val="0"/>
              </a:ext>
            </a:extLst>
          </a:blip>
          <a:stretch>
            <a:fillRect/>
          </a:stretch>
        </p:blipFill>
        <p:spPr>
          <a:xfrm>
            <a:off x="2895600" y="1780093"/>
            <a:ext cx="5762625" cy="415683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836622" y="5872995"/>
            <a:ext cx="2397530" cy="521600"/>
          </a:xfrm>
          <a:prstGeom prst="rect">
            <a:avLst/>
          </a:prstGeom>
        </p:spPr>
      </p:pic>
    </p:spTree>
    <p:extLst>
      <p:ext uri="{BB962C8B-B14F-4D97-AF65-F5344CB8AC3E}">
        <p14:creationId xmlns:p14="http://schemas.microsoft.com/office/powerpoint/2010/main" xmlns="" val="1450140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72315" y="0"/>
            <a:ext cx="2019685" cy="880450"/>
          </a:xfrm>
          <a:prstGeom prst="rect">
            <a:avLst/>
          </a:prstGeom>
        </p:spPr>
      </p:pic>
      <p:sp>
        <p:nvSpPr>
          <p:cNvPr id="3" name="Title 1"/>
          <p:cNvSpPr>
            <a:spLocks noGrp="1"/>
          </p:cNvSpPr>
          <p:nvPr/>
        </p:nvSpPr>
        <p:spPr>
          <a:xfrm>
            <a:off x="762000" y="44022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spc="-10" dirty="0" smtClean="0">
                <a:solidFill>
                  <a:srgbClr val="FF0000"/>
                </a:solidFill>
              </a:rPr>
              <a:t>Infrastructure</a:t>
            </a:r>
            <a:endParaRPr lang="en-US" sz="3200" b="1" spc="-10" dirty="0">
              <a:solidFill>
                <a:srgbClr val="FF0000"/>
              </a:solidFill>
            </a:endParaRPr>
          </a:p>
        </p:txBody>
      </p:sp>
      <p:pic>
        <p:nvPicPr>
          <p:cNvPr id="4" name="Picture 2" descr="C:\Users\Lenovo\Pictures\unnamed (1).jpg"/>
          <p:cNvPicPr>
            <a:picLocks noChangeAspect="1" noChangeArrowheads="1"/>
          </p:cNvPicPr>
          <p:nvPr/>
        </p:nvPicPr>
        <p:blipFill>
          <a:blip r:embed="rId3"/>
          <a:srcRect/>
          <a:stretch>
            <a:fillRect/>
          </a:stretch>
        </p:blipFill>
        <p:spPr bwMode="auto">
          <a:xfrm>
            <a:off x="581696" y="2317320"/>
            <a:ext cx="4169339" cy="2344831"/>
          </a:xfrm>
          <a:prstGeom prst="rect">
            <a:avLst/>
          </a:prstGeom>
          <a:noFill/>
        </p:spPr>
      </p:pic>
      <p:pic>
        <p:nvPicPr>
          <p:cNvPr id="5" name="Content Placeholder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148329" y="2404055"/>
            <a:ext cx="3178379" cy="2258096"/>
          </a:xfrm>
          <a:prstGeom prst="rect">
            <a:avLst/>
          </a:prstGeom>
        </p:spPr>
      </p:pic>
      <p:pic>
        <p:nvPicPr>
          <p:cNvPr id="6" name="Content Placeholder 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8991600" y="2317320"/>
            <a:ext cx="2708708" cy="2354355"/>
          </a:xfrm>
          <a:prstGeom prst="rect">
            <a:avLst/>
          </a:prstGeom>
        </p:spPr>
      </p:pic>
      <p:sp>
        <p:nvSpPr>
          <p:cNvPr id="7" name="TextBox 6"/>
          <p:cNvSpPr txBox="1"/>
          <p:nvPr/>
        </p:nvSpPr>
        <p:spPr>
          <a:xfrm>
            <a:off x="1536879" y="4856408"/>
            <a:ext cx="1737592" cy="369332"/>
          </a:xfrm>
          <a:prstGeom prst="rect">
            <a:avLst/>
          </a:prstGeom>
          <a:noFill/>
        </p:spPr>
        <p:txBody>
          <a:bodyPr wrap="none" rtlCol="0">
            <a:spAutoFit/>
          </a:bodyPr>
          <a:lstStyle/>
          <a:p>
            <a:r>
              <a:rPr lang="en-US" dirty="0" smtClean="0"/>
              <a:t>Corporate Office</a:t>
            </a:r>
            <a:endParaRPr lang="en-US" dirty="0"/>
          </a:p>
        </p:txBody>
      </p:sp>
      <p:sp>
        <p:nvSpPr>
          <p:cNvPr id="8" name="TextBox 7"/>
          <p:cNvSpPr txBox="1"/>
          <p:nvPr/>
        </p:nvSpPr>
        <p:spPr>
          <a:xfrm>
            <a:off x="5880279" y="4856408"/>
            <a:ext cx="1447191" cy="369332"/>
          </a:xfrm>
          <a:prstGeom prst="rect">
            <a:avLst/>
          </a:prstGeom>
          <a:noFill/>
        </p:spPr>
        <p:txBody>
          <a:bodyPr wrap="none" rtlCol="0">
            <a:spAutoFit/>
          </a:bodyPr>
          <a:lstStyle/>
          <a:p>
            <a:r>
              <a:rPr lang="en-US" dirty="0" smtClean="0"/>
              <a:t>Agni </a:t>
            </a:r>
            <a:r>
              <a:rPr lang="en-US" dirty="0" err="1" smtClean="0"/>
              <a:t>MotoInc</a:t>
            </a:r>
            <a:endParaRPr lang="en-US" dirty="0"/>
          </a:p>
        </p:txBody>
      </p:sp>
      <p:sp>
        <p:nvSpPr>
          <p:cNvPr id="9" name="TextBox 8"/>
          <p:cNvSpPr txBox="1"/>
          <p:nvPr/>
        </p:nvSpPr>
        <p:spPr>
          <a:xfrm>
            <a:off x="9495396" y="4856408"/>
            <a:ext cx="1959575" cy="369332"/>
          </a:xfrm>
          <a:prstGeom prst="rect">
            <a:avLst/>
          </a:prstGeom>
          <a:noFill/>
        </p:spPr>
        <p:txBody>
          <a:bodyPr wrap="none" rtlCol="0">
            <a:spAutoFit/>
          </a:bodyPr>
          <a:lstStyle/>
          <a:p>
            <a:r>
              <a:rPr lang="en-US" dirty="0" err="1" smtClean="0"/>
              <a:t>Balaju</a:t>
            </a:r>
            <a:r>
              <a:rPr lang="en-US" dirty="0" smtClean="0"/>
              <a:t> Auto Works </a:t>
            </a:r>
            <a:endParaRPr lang="en-US" dirty="0"/>
          </a:p>
        </p:txBody>
      </p:sp>
    </p:spTree>
    <p:extLst>
      <p:ext uri="{BB962C8B-B14F-4D97-AF65-F5344CB8AC3E}">
        <p14:creationId xmlns:p14="http://schemas.microsoft.com/office/powerpoint/2010/main" xmlns="" val="2112492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72315" y="0"/>
            <a:ext cx="2019685" cy="880450"/>
          </a:xfrm>
          <a:prstGeom prst="rect">
            <a:avLst/>
          </a:prstGeom>
        </p:spPr>
      </p:pic>
      <p:sp>
        <p:nvSpPr>
          <p:cNvPr id="3" name="Title 1"/>
          <p:cNvSpPr txBox="1">
            <a:spLocks/>
          </p:cNvSpPr>
          <p:nvPr/>
        </p:nvSpPr>
        <p:spPr>
          <a:xfrm>
            <a:off x="880962" y="536908"/>
            <a:ext cx="1141836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Introduction to Agni Energy </a:t>
            </a:r>
            <a:r>
              <a:rPr lang="en-US" sz="3200" dirty="0" err="1" smtClean="0">
                <a:solidFill>
                  <a:srgbClr val="FF0000"/>
                </a:solidFill>
              </a:rPr>
              <a:t>Pvt</a:t>
            </a:r>
            <a:r>
              <a:rPr lang="en-US" sz="3200" dirty="0" smtClean="0">
                <a:solidFill>
                  <a:srgbClr val="FF0000"/>
                </a:solidFill>
              </a:rPr>
              <a:t> Ltd</a:t>
            </a:r>
            <a:endParaRPr lang="en-IN" sz="3200" dirty="0">
              <a:solidFill>
                <a:srgbClr val="FF0000"/>
              </a:solidFill>
            </a:endParaRPr>
          </a:p>
        </p:txBody>
      </p:sp>
      <p:pic>
        <p:nvPicPr>
          <p:cNvPr id="4" name="Picture 3" descr="C:\Users\23124391\Desktop\POWEROL\PICS\IMG_20160614_132532387.jpg"/>
          <p:cNvPicPr/>
          <p:nvPr/>
        </p:nvPicPr>
        <p:blipFill rotWithShape="1">
          <a:blip r:embed="rId3" cstate="print">
            <a:extLst>
              <a:ext uri="{28A0092B-C50C-407E-A947-70E740481C1C}">
                <a14:useLocalDpi xmlns:a14="http://schemas.microsoft.com/office/drawing/2010/main" xmlns="" val="0"/>
              </a:ext>
            </a:extLst>
          </a:blip>
          <a:srcRect t="11980" r="8550"/>
          <a:stretch/>
        </p:blipFill>
        <p:spPr bwMode="auto">
          <a:xfrm>
            <a:off x="1318844" y="4307982"/>
            <a:ext cx="3352165" cy="2106295"/>
          </a:xfrm>
          <a:prstGeom prst="rect">
            <a:avLst/>
          </a:prstGeom>
          <a:noFill/>
          <a:ln>
            <a:noFill/>
          </a:ln>
          <a:extLst>
            <a:ext uri="{53640926-AAD7-44D8-BBD7-CCE9431645EC}">
              <a14:shadowObscured xmlns:a14="http://schemas.microsoft.com/office/drawing/2010/main" xmlns=""/>
            </a:ext>
          </a:extLst>
        </p:spPr>
      </p:pic>
      <p:sp>
        <p:nvSpPr>
          <p:cNvPr id="5" name="TextBox 4"/>
          <p:cNvSpPr txBox="1"/>
          <p:nvPr/>
        </p:nvSpPr>
        <p:spPr>
          <a:xfrm>
            <a:off x="6590143" y="1566259"/>
            <a:ext cx="4897812" cy="5078313"/>
          </a:xfrm>
          <a:prstGeom prst="rect">
            <a:avLst/>
          </a:prstGeom>
          <a:solidFill>
            <a:schemeClr val="bg2">
              <a:lumMod val="85000"/>
            </a:schemeClr>
          </a:solidFill>
        </p:spPr>
        <p:txBody>
          <a:bodyPr wrap="square" rtlCol="0">
            <a:spAutoFit/>
          </a:bodyPr>
          <a:lstStyle/>
          <a:p>
            <a:pPr marL="285750" indent="-285750">
              <a:buFont typeface="Wingdings" panose="05000000000000000000" pitchFamily="2" charset="2"/>
              <a:buChar char="q"/>
            </a:pPr>
            <a:r>
              <a:rPr lang="en-US" dirty="0" smtClean="0"/>
              <a:t>Founded in 2012</a:t>
            </a:r>
          </a:p>
          <a:p>
            <a:pPr marL="285750" indent="-285750">
              <a:buFont typeface="Wingdings" panose="05000000000000000000" pitchFamily="2" charset="2"/>
              <a:buChar char="q"/>
            </a:pPr>
            <a:endParaRPr lang="en-US" dirty="0" smtClean="0"/>
          </a:p>
          <a:p>
            <a:pPr marL="285750" indent="-285750">
              <a:buFont typeface="Wingdings" panose="05000000000000000000" pitchFamily="2" charset="2"/>
              <a:buChar char="q"/>
            </a:pPr>
            <a:r>
              <a:rPr lang="en-US" dirty="0" smtClean="0"/>
              <a:t>Head office: </a:t>
            </a:r>
            <a:r>
              <a:rPr lang="en-US" dirty="0" err="1" smtClean="0"/>
              <a:t>Hattisar</a:t>
            </a:r>
            <a:r>
              <a:rPr lang="en-US" dirty="0" smtClean="0"/>
              <a:t> Kathmandu</a:t>
            </a:r>
          </a:p>
          <a:p>
            <a:r>
              <a:rPr lang="en-US" dirty="0"/>
              <a:t> </a:t>
            </a:r>
            <a:r>
              <a:rPr lang="en-US" dirty="0" smtClean="0"/>
              <a:t>   Powerol showroom: </a:t>
            </a:r>
            <a:r>
              <a:rPr lang="en-US" dirty="0" err="1" smtClean="0"/>
              <a:t>Gairidhara</a:t>
            </a:r>
            <a:r>
              <a:rPr lang="en-US" dirty="0" smtClean="0"/>
              <a:t> Kathmandu</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Annual turnover: ~NPR 25 Cr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Products: Mahindra E20, Mahindra Powerol, Batteries &amp; Inverters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Manpower: 50+ employees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Dealers: 75+ touch points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318844" y="1490250"/>
            <a:ext cx="3142444" cy="2356833"/>
          </a:xfrm>
          <a:prstGeom prst="rect">
            <a:avLst/>
          </a:prstGeom>
        </p:spPr>
      </p:pic>
      <p:sp>
        <p:nvSpPr>
          <p:cNvPr id="7" name="TextBox 6"/>
          <p:cNvSpPr txBox="1"/>
          <p:nvPr/>
        </p:nvSpPr>
        <p:spPr>
          <a:xfrm>
            <a:off x="1846606" y="3847083"/>
            <a:ext cx="2086918" cy="338554"/>
          </a:xfrm>
          <a:prstGeom prst="rect">
            <a:avLst/>
          </a:prstGeom>
          <a:noFill/>
        </p:spPr>
        <p:txBody>
          <a:bodyPr wrap="none" rtlCol="0">
            <a:spAutoFit/>
          </a:bodyPr>
          <a:lstStyle/>
          <a:p>
            <a:r>
              <a:rPr lang="en-US" sz="1600" dirty="0" smtClean="0"/>
              <a:t>Head Office: </a:t>
            </a:r>
            <a:r>
              <a:rPr lang="en-US" sz="1600" dirty="0" err="1" smtClean="0"/>
              <a:t>Hattisar</a:t>
            </a:r>
            <a:endParaRPr lang="en-US" sz="1600" dirty="0"/>
          </a:p>
        </p:txBody>
      </p:sp>
      <p:sp>
        <p:nvSpPr>
          <p:cNvPr id="8" name="TextBox 7"/>
          <p:cNvSpPr txBox="1"/>
          <p:nvPr/>
        </p:nvSpPr>
        <p:spPr>
          <a:xfrm>
            <a:off x="1373464" y="6459947"/>
            <a:ext cx="3033203" cy="338554"/>
          </a:xfrm>
          <a:prstGeom prst="rect">
            <a:avLst/>
          </a:prstGeom>
          <a:noFill/>
        </p:spPr>
        <p:txBody>
          <a:bodyPr wrap="none" rtlCol="0">
            <a:spAutoFit/>
          </a:bodyPr>
          <a:lstStyle/>
          <a:p>
            <a:r>
              <a:rPr lang="en-US" sz="1600" dirty="0" smtClean="0"/>
              <a:t>Powerol Showroom: </a:t>
            </a:r>
            <a:r>
              <a:rPr lang="en-US" sz="1600" dirty="0" err="1" smtClean="0"/>
              <a:t>Gairidhara</a:t>
            </a:r>
            <a:endParaRPr lang="en-US" sz="1600" dirty="0"/>
          </a:p>
        </p:txBody>
      </p:sp>
    </p:spTree>
    <p:extLst>
      <p:ext uri="{BB962C8B-B14F-4D97-AF65-F5344CB8AC3E}">
        <p14:creationId xmlns:p14="http://schemas.microsoft.com/office/powerpoint/2010/main" xmlns="" val="2489029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72315" y="0"/>
            <a:ext cx="2019685" cy="880450"/>
          </a:xfrm>
          <a:prstGeom prst="rect">
            <a:avLst/>
          </a:prstGeom>
        </p:spPr>
      </p:pic>
      <p:sp>
        <p:nvSpPr>
          <p:cNvPr id="3" name="Title 1"/>
          <p:cNvSpPr txBox="1">
            <a:spLocks/>
          </p:cNvSpPr>
          <p:nvPr/>
        </p:nvSpPr>
        <p:spPr>
          <a:xfrm>
            <a:off x="880962" y="536908"/>
            <a:ext cx="1141836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Products</a:t>
            </a:r>
            <a:endParaRPr lang="en-IN" sz="3200" dirty="0">
              <a:solidFill>
                <a:srgbClr val="FF0000"/>
              </a:solidFill>
            </a:endParaRPr>
          </a:p>
        </p:txBody>
      </p:sp>
      <p:pic>
        <p:nvPicPr>
          <p:cNvPr id="4" name="Picture 2" descr="C:\Users\Lenovo\Pictures\download (1).jpg"/>
          <p:cNvPicPr>
            <a:picLocks noChangeAspect="1" noChangeArrowheads="1"/>
          </p:cNvPicPr>
          <p:nvPr/>
        </p:nvPicPr>
        <p:blipFill>
          <a:blip r:embed="rId3"/>
          <a:srcRect/>
          <a:stretch>
            <a:fillRect/>
          </a:stretch>
        </p:blipFill>
        <p:spPr bwMode="auto">
          <a:xfrm>
            <a:off x="558084" y="2486696"/>
            <a:ext cx="2552700" cy="1790700"/>
          </a:xfrm>
          <a:prstGeom prst="rect">
            <a:avLst/>
          </a:prstGeom>
          <a:noFill/>
        </p:spPr>
      </p:pic>
      <p:pic>
        <p:nvPicPr>
          <p:cNvPr id="5" name="Picture 3" descr="C:\Users\Lenovo\Pictures\download (2).jpg"/>
          <p:cNvPicPr>
            <a:picLocks noChangeAspect="1" noChangeArrowheads="1"/>
          </p:cNvPicPr>
          <p:nvPr/>
        </p:nvPicPr>
        <p:blipFill>
          <a:blip r:embed="rId4"/>
          <a:srcRect/>
          <a:stretch>
            <a:fillRect/>
          </a:stretch>
        </p:blipFill>
        <p:spPr bwMode="auto">
          <a:xfrm>
            <a:off x="4506532" y="2572421"/>
            <a:ext cx="2676525" cy="1704975"/>
          </a:xfrm>
          <a:prstGeom prst="rect">
            <a:avLst/>
          </a:prstGeom>
          <a:noFill/>
        </p:spPr>
      </p:pic>
      <p:sp>
        <p:nvSpPr>
          <p:cNvPr id="6" name="TextBox 5"/>
          <p:cNvSpPr txBox="1"/>
          <p:nvPr/>
        </p:nvSpPr>
        <p:spPr>
          <a:xfrm>
            <a:off x="880962" y="4666444"/>
            <a:ext cx="1620957" cy="369332"/>
          </a:xfrm>
          <a:prstGeom prst="rect">
            <a:avLst/>
          </a:prstGeom>
          <a:noFill/>
        </p:spPr>
        <p:txBody>
          <a:bodyPr wrap="none" rtlCol="0">
            <a:spAutoFit/>
          </a:bodyPr>
          <a:lstStyle/>
          <a:p>
            <a:r>
              <a:rPr lang="en-US" dirty="0" smtClean="0"/>
              <a:t>Mahindra E20</a:t>
            </a:r>
            <a:endParaRPr lang="en-US" dirty="0"/>
          </a:p>
        </p:txBody>
      </p:sp>
      <p:sp>
        <p:nvSpPr>
          <p:cNvPr id="7" name="TextBox 6"/>
          <p:cNvSpPr txBox="1"/>
          <p:nvPr/>
        </p:nvSpPr>
        <p:spPr>
          <a:xfrm>
            <a:off x="4695876" y="4677177"/>
            <a:ext cx="2044149" cy="369332"/>
          </a:xfrm>
          <a:prstGeom prst="rect">
            <a:avLst/>
          </a:prstGeom>
          <a:noFill/>
        </p:spPr>
        <p:txBody>
          <a:bodyPr wrap="none" rtlCol="0">
            <a:spAutoFit/>
          </a:bodyPr>
          <a:lstStyle/>
          <a:p>
            <a:r>
              <a:rPr lang="en-US" dirty="0" smtClean="0"/>
              <a:t>Mahindra Powerol</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564444" y="2744859"/>
            <a:ext cx="2607871" cy="130578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274729" y="2744859"/>
            <a:ext cx="1814856" cy="1017255"/>
          </a:xfrm>
          <a:prstGeom prst="rect">
            <a:avLst/>
          </a:prstGeom>
        </p:spPr>
      </p:pic>
      <p:sp>
        <p:nvSpPr>
          <p:cNvPr id="10" name="TextBox 9"/>
          <p:cNvSpPr txBox="1"/>
          <p:nvPr/>
        </p:nvSpPr>
        <p:spPr>
          <a:xfrm>
            <a:off x="8868379" y="4666444"/>
            <a:ext cx="2274982" cy="369332"/>
          </a:xfrm>
          <a:prstGeom prst="rect">
            <a:avLst/>
          </a:prstGeom>
          <a:noFill/>
        </p:spPr>
        <p:txBody>
          <a:bodyPr wrap="none" rtlCol="0">
            <a:spAutoFit/>
          </a:bodyPr>
          <a:lstStyle/>
          <a:p>
            <a:r>
              <a:rPr lang="en-US" dirty="0" smtClean="0"/>
              <a:t>Inverters &amp; Batteries</a:t>
            </a:r>
            <a:endParaRPr lang="en-US" dirty="0"/>
          </a:p>
        </p:txBody>
      </p:sp>
    </p:spTree>
    <p:extLst>
      <p:ext uri="{BB962C8B-B14F-4D97-AF65-F5344CB8AC3E}">
        <p14:creationId xmlns:p14="http://schemas.microsoft.com/office/powerpoint/2010/main" xmlns="" val="739869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72315" y="0"/>
            <a:ext cx="2019685" cy="880450"/>
          </a:xfrm>
          <a:prstGeom prst="rect">
            <a:avLst/>
          </a:prstGeom>
        </p:spPr>
      </p:pic>
      <p:sp>
        <p:nvSpPr>
          <p:cNvPr id="3" name="Title 1"/>
          <p:cNvSpPr txBox="1">
            <a:spLocks/>
          </p:cNvSpPr>
          <p:nvPr/>
        </p:nvSpPr>
        <p:spPr>
          <a:xfrm>
            <a:off x="880962" y="634228"/>
            <a:ext cx="1141836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sz="2400" b="1" kern="1200" spc="-10" baseline="0">
                <a:solidFill>
                  <a:schemeClr val="accent6"/>
                </a:solidFill>
                <a:latin typeface="+mj-lt"/>
                <a:ea typeface="+mj-ea"/>
                <a:cs typeface="+mj-cs"/>
              </a:defRPr>
            </a:lvl1pPr>
          </a:lstStyle>
          <a:p>
            <a:r>
              <a:rPr lang="en-US" sz="3200" dirty="0" smtClean="0">
                <a:solidFill>
                  <a:srgbClr val="FF0000"/>
                </a:solidFill>
              </a:rPr>
              <a:t>Dealer Network- Agni Energy </a:t>
            </a:r>
            <a:r>
              <a:rPr lang="en-US" sz="3200" dirty="0" err="1" smtClean="0">
                <a:solidFill>
                  <a:srgbClr val="FF0000"/>
                </a:solidFill>
              </a:rPr>
              <a:t>Pvt</a:t>
            </a:r>
            <a:r>
              <a:rPr lang="en-US" sz="3200" dirty="0" smtClean="0">
                <a:solidFill>
                  <a:srgbClr val="FF0000"/>
                </a:solidFill>
              </a:rPr>
              <a:t> Ltd (Powerol)</a:t>
            </a:r>
            <a:endParaRPr lang="en-IN" sz="3200" dirty="0">
              <a:solidFill>
                <a:srgbClr val="FF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151353" y="1388045"/>
            <a:ext cx="8020962" cy="5174814"/>
          </a:xfrm>
          <a:prstGeom prst="rect">
            <a:avLst/>
          </a:prstGeom>
        </p:spPr>
      </p:pic>
      <p:sp>
        <p:nvSpPr>
          <p:cNvPr id="5" name="TextBox 4"/>
          <p:cNvSpPr txBox="1"/>
          <p:nvPr/>
        </p:nvSpPr>
        <p:spPr>
          <a:xfrm>
            <a:off x="3150412" y="6378193"/>
            <a:ext cx="5438284" cy="369332"/>
          </a:xfrm>
          <a:prstGeom prst="rect">
            <a:avLst/>
          </a:prstGeom>
          <a:noFill/>
        </p:spPr>
        <p:txBody>
          <a:bodyPr wrap="none" rtlCol="0">
            <a:spAutoFit/>
          </a:bodyPr>
          <a:lstStyle/>
          <a:p>
            <a:r>
              <a:rPr lang="en-US" dirty="0" smtClean="0"/>
              <a:t>11 dealers under Agni Energy for Powerol Business</a:t>
            </a:r>
            <a:endParaRPr lang="en-US" dirty="0"/>
          </a:p>
        </p:txBody>
      </p:sp>
    </p:spTree>
    <p:extLst>
      <p:ext uri="{BB962C8B-B14F-4D97-AF65-F5344CB8AC3E}">
        <p14:creationId xmlns:p14="http://schemas.microsoft.com/office/powerpoint/2010/main" xmlns="" val="28886989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72315" y="0"/>
            <a:ext cx="2019685" cy="880450"/>
          </a:xfrm>
          <a:prstGeom prst="rect">
            <a:avLst/>
          </a:prstGeom>
        </p:spPr>
      </p:pic>
      <p:sp>
        <p:nvSpPr>
          <p:cNvPr id="3" name="Rectangle 2"/>
          <p:cNvSpPr/>
          <p:nvPr/>
        </p:nvSpPr>
        <p:spPr>
          <a:xfrm>
            <a:off x="3565791" y="2915821"/>
            <a:ext cx="4519507"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xmlns="" val="3496293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0" y="0"/>
            <a:ext cx="12217541" cy="6858000"/>
          </a:xfrm>
          <a:prstGeom prst="rect">
            <a:avLst/>
          </a:prstGeom>
        </p:spPr>
      </p:pic>
    </p:spTree>
    <p:extLst>
      <p:ext uri="{BB962C8B-B14F-4D97-AF65-F5344CB8AC3E}">
        <p14:creationId xmlns:p14="http://schemas.microsoft.com/office/powerpoint/2010/main" xmlns="" val="1664144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7107" name="Text Box 2"/>
          <p:cNvSpPr txBox="1">
            <a:spLocks noChangeArrowheads="1"/>
          </p:cNvSpPr>
          <p:nvPr/>
        </p:nvSpPr>
        <p:spPr bwMode="auto">
          <a:xfrm>
            <a:off x="2325901" y="558042"/>
            <a:ext cx="7534275" cy="1960045"/>
          </a:xfrm>
          <a:prstGeom prst="rect">
            <a:avLst/>
          </a:prstGeom>
          <a:noFill/>
          <a:ln w="9525">
            <a:noFill/>
            <a:round/>
            <a:headEnd/>
            <a:tailEnd/>
          </a:ln>
        </p:spPr>
        <p:txBody>
          <a:bodyPr lIns="81639" tIns="40820" rIns="81639" bIns="40820"/>
          <a:lstStyle/>
          <a:p>
            <a:pPr>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 pos="8536446" algn="l"/>
              </a:tabLst>
            </a:pPr>
            <a:r>
              <a:rPr lang="en-GB" sz="2800" b="1" dirty="0">
                <a:solidFill>
                  <a:prstClr val="black">
                    <a:lumMod val="75000"/>
                    <a:lumOff val="25000"/>
                  </a:prstClr>
                </a:solidFill>
                <a:latin typeface="Eurostile" pitchFamily="34" charset="0"/>
              </a:rPr>
              <a:t>Our journey began in 1945, when 2 enterprising brothers set up a Steel Trading firm.... </a:t>
            </a:r>
          </a:p>
        </p:txBody>
      </p:sp>
      <p:sp>
        <p:nvSpPr>
          <p:cNvPr id="4" name="Slide Number Placeholder 3"/>
          <p:cNvSpPr>
            <a:spLocks noGrp="1"/>
          </p:cNvSpPr>
          <p:nvPr>
            <p:ph type="sldNum" sz="quarter" idx="4294967295"/>
          </p:nvPr>
        </p:nvSpPr>
        <p:spPr>
          <a:xfrm>
            <a:off x="8077200" y="6448251"/>
            <a:ext cx="2352675" cy="216000"/>
          </a:xfrm>
          <a:prstGeom prst="rect">
            <a:avLst/>
          </a:prstGeom>
        </p:spPr>
        <p:txBody>
          <a:bodyPr/>
          <a:lstStyle/>
          <a:p>
            <a:fld id="{9E58C949-8A7D-4140-8FC8-C7A54A5B65FA}" type="slidenum">
              <a:rPr lang="en-GB" smtClean="0">
                <a:solidFill>
                  <a:prstClr val="black"/>
                </a:solidFill>
              </a:rPr>
              <a:pPr/>
              <a:t>5</a:t>
            </a:fld>
            <a:endParaRPr lang="en-GB" dirty="0">
              <a:solidFill>
                <a:prstClr val="black"/>
              </a:solidFill>
            </a:endParaRPr>
          </a:p>
        </p:txBody>
      </p:sp>
      <p:pic>
        <p:nvPicPr>
          <p:cNvPr id="2" name="Picture 1"/>
          <p:cNvPicPr>
            <a:picLocks noChangeAspect="1"/>
          </p:cNvPicPr>
          <p:nvPr/>
        </p:nvPicPr>
        <p:blipFill>
          <a:blip r:embed="rId4"/>
          <a:stretch>
            <a:fillRect/>
          </a:stretch>
        </p:blipFill>
        <p:spPr>
          <a:xfrm>
            <a:off x="0" y="0"/>
            <a:ext cx="12227290" cy="6858000"/>
          </a:xfrm>
          <a:prstGeom prst="rect">
            <a:avLst/>
          </a:prstGeom>
        </p:spPr>
      </p:pic>
    </p:spTree>
    <p:extLst>
      <p:ext uri="{BB962C8B-B14F-4D97-AF65-F5344CB8AC3E}">
        <p14:creationId xmlns:p14="http://schemas.microsoft.com/office/powerpoint/2010/main" xmlns="" val="20674822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771624"/>
          </a:xfrm>
          <a:prstGeom prst="rect">
            <a:avLst/>
          </a:prstGeom>
        </p:spPr>
      </p:pic>
    </p:spTree>
    <p:extLst>
      <p:ext uri="{BB962C8B-B14F-4D97-AF65-F5344CB8AC3E}">
        <p14:creationId xmlns:p14="http://schemas.microsoft.com/office/powerpoint/2010/main" xmlns="" val="306119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 y="0"/>
            <a:ext cx="12191998" cy="6798718"/>
          </a:xfrm>
          <a:prstGeom prst="rect">
            <a:avLst/>
          </a:prstGeom>
        </p:spPr>
      </p:pic>
    </p:spTree>
    <p:extLst>
      <p:ext uri="{BB962C8B-B14F-4D97-AF65-F5344CB8AC3E}">
        <p14:creationId xmlns:p14="http://schemas.microsoft.com/office/powerpoint/2010/main" xmlns="" val="3130426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511315" cy="6858001"/>
          </a:xfrm>
          <a:prstGeom prst="rect">
            <a:avLst/>
          </a:prstGeom>
        </p:spPr>
      </p:pic>
    </p:spTree>
    <p:extLst>
      <p:ext uri="{BB962C8B-B14F-4D97-AF65-F5344CB8AC3E}">
        <p14:creationId xmlns:p14="http://schemas.microsoft.com/office/powerpoint/2010/main" xmlns="" val="1133957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388482" cy="6858000"/>
          </a:xfrm>
          <a:prstGeom prst="rect">
            <a:avLst/>
          </a:prstGeom>
        </p:spPr>
      </p:pic>
    </p:spTree>
    <p:extLst>
      <p:ext uri="{BB962C8B-B14F-4D97-AF65-F5344CB8AC3E}">
        <p14:creationId xmlns:p14="http://schemas.microsoft.com/office/powerpoint/2010/main" xmlns="" val="3563533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Mahindra Group Template_Eurostile">
  <a:themeElements>
    <a:clrScheme name="Mahindra Color Scheme">
      <a:dk1>
        <a:sysClr val="windowText" lastClr="000000"/>
      </a:dk1>
      <a:lt1>
        <a:sysClr val="window" lastClr="FFFFFF"/>
      </a:lt1>
      <a:dk2>
        <a:srgbClr val="6D6E71"/>
      </a:dk2>
      <a:lt2>
        <a:srgbClr val="E31837"/>
      </a:lt2>
      <a:accent1>
        <a:srgbClr val="E31837"/>
      </a:accent1>
      <a:accent2>
        <a:srgbClr val="6D6E71"/>
      </a:accent2>
      <a:accent3>
        <a:srgbClr val="F3901D"/>
      </a:accent3>
      <a:accent4>
        <a:srgbClr val="FDBC5F"/>
      </a:accent4>
      <a:accent5>
        <a:srgbClr val="E31837"/>
      </a:accent5>
      <a:accent6>
        <a:srgbClr val="7C3520"/>
      </a:accent6>
      <a:hlink>
        <a:srgbClr val="6D6E71"/>
      </a:hlink>
      <a:folHlink>
        <a:srgbClr val="E31837"/>
      </a:folHlink>
    </a:clrScheme>
    <a:fontScheme name="Eurostile">
      <a:majorFont>
        <a:latin typeface="Eurostile"/>
        <a:ea typeface=""/>
        <a:cs typeface=""/>
      </a:majorFont>
      <a:minorFont>
        <a:latin typeface="Eurosti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2.xml><?xml version="1.0" encoding="utf-8"?>
<a:theme xmlns:a="http://schemas.openxmlformats.org/drawingml/2006/main" name="Mahindra_Presentation_27042012">
  <a:themeElements>
    <a:clrScheme name="Custom 1">
      <a:dk1>
        <a:sysClr val="windowText" lastClr="000000"/>
      </a:dk1>
      <a:lt1>
        <a:srgbClr val="FFFFFF"/>
      </a:lt1>
      <a:dk2>
        <a:srgbClr val="000000"/>
      </a:dk2>
      <a:lt2>
        <a:srgbClr val="FFFFFF"/>
      </a:lt2>
      <a:accent1>
        <a:srgbClr val="E31837"/>
      </a:accent1>
      <a:accent2>
        <a:srgbClr val="FDBC5F"/>
      </a:accent2>
      <a:accent3>
        <a:srgbClr val="000000"/>
      </a:accent3>
      <a:accent4>
        <a:srgbClr val="F3901D"/>
      </a:accent4>
      <a:accent5>
        <a:srgbClr val="7C3520"/>
      </a:accent5>
      <a:accent6>
        <a:srgbClr val="6D6E7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ln>
          <a:noFill/>
        </a:ln>
      </a:spPr>
      <a:bodyPr tIns="36000" rtlCol="0" anchor="t" anchorCtr="0"/>
      <a:lstStyle>
        <a:defPPr algn="ctr">
          <a:defRPr sz="1000" b="1" dirty="0" smtClean="0">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ies0 xmlns="4d6ad1ba-d08e-4b75-8db3-2812d04b0920">System Elements</Categories0>
    <Buisness xmlns="4d6ad1ba-d08e-4b75-8db3-2812d04b0920">Corporate</Buisnes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3DB49D88D31094DA120D26E4D4F3F0E" ma:contentTypeVersion="12" ma:contentTypeDescription="Create a new document." ma:contentTypeScope="" ma:versionID="177528042dfc9983a61241e73ce23cff">
  <xsd:schema xmlns:xsd="http://www.w3.org/2001/XMLSchema" xmlns:xs="http://www.w3.org/2001/XMLSchema" xmlns:p="http://schemas.microsoft.com/office/2006/metadata/properties" xmlns:ns3="4d6ad1ba-d08e-4b75-8db3-2812d04b0920" targetNamespace="http://schemas.microsoft.com/office/2006/metadata/properties" ma:root="true" ma:fieldsID="e7a484c8c8fa8045003fe2170f633c7a" ns3:_="">
    <xsd:import namespace="4d6ad1ba-d08e-4b75-8db3-2812d04b0920"/>
    <xsd:element name="properties">
      <xsd:complexType>
        <xsd:sequence>
          <xsd:element name="documentManagement">
            <xsd:complexType>
              <xsd:all>
                <xsd:element ref="ns3:Categories0" minOccurs="0"/>
                <xsd:element ref="ns3:Buisn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ad1ba-d08e-4b75-8db3-2812d04b0920" elementFormDefault="qualified">
    <xsd:import namespace="http://schemas.microsoft.com/office/2006/documentManagement/types"/>
    <xsd:import namespace="http://schemas.microsoft.com/office/infopath/2007/PartnerControls"/>
    <xsd:element name="Categories0" ma:index="9" nillable="true" ma:displayName="Categories" ma:default="System Elements" ma:format="Dropdown" ma:internalName="Categories0">
      <xsd:simpleType>
        <xsd:restriction base="dms:Choice">
          <xsd:enumeration value="System Elements"/>
          <xsd:enumeration value="Stationary"/>
          <xsd:enumeration value="Signage"/>
          <xsd:enumeration value="Collateral"/>
          <xsd:enumeration value="Advertising"/>
          <xsd:enumeration value="Digital"/>
        </xsd:restriction>
      </xsd:simpleType>
    </xsd:element>
    <xsd:element name="Buisness" ma:index="10" nillable="true" ma:displayName="Buisness" ma:default="Corporate" ma:format="Dropdown" ma:internalName="Buisness">
      <xsd:simpleType>
        <xsd:restriction base="dms:Choice">
          <xsd:enumeration value="Corporate"/>
          <xsd:enumeration value="Mobility"/>
          <xsd:enumeration value="B2B"/>
          <xsd:enumeration value="Non mobility"/>
          <xsd:enumeration value="B2C"/>
          <xsd:enumeration value="Joint Ventur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AA36F4-0E0E-4EA9-9641-FB7D6056DA1D}">
  <ds:schemaRefs>
    <ds:schemaRef ds:uri="http://schemas.microsoft.com/sharepoint/v3/contenttype/forms"/>
  </ds:schemaRefs>
</ds:datastoreItem>
</file>

<file path=customXml/itemProps2.xml><?xml version="1.0" encoding="utf-8"?>
<ds:datastoreItem xmlns:ds="http://schemas.openxmlformats.org/officeDocument/2006/customXml" ds:itemID="{BCB9A119-EB70-48A4-9A27-5C44AB9394C6}">
  <ds:schemaRefs>
    <ds:schemaRef ds:uri="4d6ad1ba-d08e-4b75-8db3-2812d04b0920"/>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7046062C-FFB5-43E0-BE26-8D74084ADB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ad1ba-d08e-4b75-8db3-2812d04b09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Mahindra Group Template_Eurostile</Template>
  <TotalTime>0</TotalTime>
  <Words>1021</Words>
  <Application>Microsoft Office PowerPoint</Application>
  <PresentationFormat>Custom</PresentationFormat>
  <Paragraphs>194</Paragraphs>
  <Slides>38</Slides>
  <Notes>1</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Mahindra Group Template_Eurostile</vt:lpstr>
      <vt:lpstr>Mahindra_Presentation_27042012</vt:lpstr>
      <vt:lpstr>Mahindra Group- Corporate AV</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Mahindra Powerol </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Mahindra Group- Corporate AV</vt:lpstr>
      <vt:lpstr>Slide 32</vt:lpstr>
      <vt:lpstr>Slide 33</vt:lpstr>
      <vt:lpstr>Slide 34</vt:lpstr>
      <vt:lpstr>Slide 35</vt:lpstr>
      <vt:lpstr>Slide 36</vt:lpstr>
      <vt:lpstr>Slide 37</vt:lpstr>
      <vt:lpstr>Slide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2013-01-02T08:23:11Z</dcterms:created>
  <dcterms:modified xsi:type="dcterms:W3CDTF">2017-03-23T16:42:28Z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0x01010013DB49D88D31094DA120D26E4D4F3F0E</vt:lpwstr>
  </property>
</Properties>
</file>